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53.jpeg" ContentType="image/jpeg"/>
  <Override PartName="/ppt/media/image28.png" ContentType="image/png"/>
  <Override PartName="/ppt/media/image1.jpeg" ContentType="image/jpeg"/>
  <Override PartName="/ppt/media/image3.png" ContentType="image/png"/>
  <Override PartName="/ppt/media/image54.jpeg" ContentType="image/jpeg"/>
  <Override PartName="/ppt/media/image38.png" ContentType="image/png"/>
  <Override PartName="/ppt/media/image2.jpeg" ContentType="image/jpeg"/>
  <Override PartName="/ppt/media/image8.png" ContentType="image/png"/>
  <Override PartName="/ppt/media/image4.png" ContentType="image/png"/>
  <Override PartName="/ppt/media/image45.jpeg" ContentType="image/jpeg"/>
  <Override PartName="/ppt/media/image5.png" ContentType="image/png"/>
  <Override PartName="/ppt/media/image6.png" ContentType="image/png"/>
  <Override PartName="/ppt/media/image7.png" ContentType="image/png"/>
  <Override PartName="/ppt/media/image9.png" ContentType="image/png"/>
  <Override PartName="/ppt/media/image51.jpeg" ContentType="image/jpeg"/>
  <Override PartName="/ppt/media/image10.png" ContentType="image/png"/>
  <Override PartName="/ppt/media/image11.png" ContentType="image/png"/>
  <Override PartName="/ppt/media/image12.jpeg" ContentType="image/jpeg"/>
  <Override PartName="/ppt/media/image13.jpeg" ContentType="image/jpeg"/>
  <Override PartName="/ppt/media/image19.png" ContentType="image/png"/>
  <Override PartName="/ppt/media/image14.jpeg" ContentType="image/jpeg"/>
  <Override PartName="/ppt/media/image29.png" ContentType="image/png"/>
  <Override PartName="/ppt/media/image15.jpeg" ContentType="image/jpeg"/>
  <Override PartName="/ppt/media/image39.png" ContentType="image/png"/>
  <Override PartName="/ppt/media/image16.jpeg" ContentType="image/jpeg"/>
  <Override PartName="/ppt/media/image17.png" ContentType="image/png"/>
  <Override PartName="/ppt/media/image18.png" ContentType="image/png"/>
  <Override PartName="/ppt/media/image52.jpeg" ContentType="image/jpeg"/>
  <Override PartName="/ppt/media/image20.png" ContentType="image/png"/>
  <Override PartName="/ppt/media/image21.png" ContentType="image/png"/>
  <Override PartName="/ppt/media/image22.png" ContentType="image/png"/>
  <Override PartName="/ppt/media/image23.png" ContentType="image/png"/>
  <Override PartName="/ppt/media/image47.jpeg" ContentType="image/jpeg"/>
  <Override PartName="/ppt/media/image24.png" ContentType="image/png"/>
  <Override PartName="/ppt/media/image25.jpeg" ContentType="image/jpeg"/>
  <Override PartName="/ppt/media/image27.png" ContentType="image/png"/>
  <Override PartName="/ppt/media/image26.png" ContentType="image/png"/>
  <Override PartName="/ppt/media/image30.png" ContentType="image/png"/>
  <Override PartName="/ppt/media/image31.png" ContentType="image/png"/>
  <Override PartName="/ppt/media/image32.png" ContentType="image/png"/>
  <Override PartName="/ppt/media/image33.png" ContentType="image/png"/>
  <Override PartName="/ppt/media/image48.jpeg" ContentType="image/jpeg"/>
  <Override PartName="/ppt/media/image34.png" ContentType="image/png"/>
  <Override PartName="/ppt/media/image35.png" ContentType="image/png"/>
  <Override PartName="/ppt/media/image36.png" ContentType="image/png"/>
  <Override PartName="/ppt/media/image37.png" ContentType="image/png"/>
  <Override PartName="/ppt/media/image40.png" ContentType="image/png"/>
  <Override PartName="/ppt/media/image41.png" ContentType="image/png"/>
  <Override PartName="/ppt/media/image42.png" ContentType="image/png"/>
  <Override PartName="/ppt/media/image43.png" ContentType="image/png"/>
  <Override PartName="/ppt/media/image49.jpeg" ContentType="image/jpeg"/>
  <Override PartName="/ppt/media/image44.png" ContentType="image/png"/>
  <Override PartName="/ppt/media/image46.jpeg" ContentType="image/jpeg"/>
  <Override PartName="/ppt/media/image50.jpeg" ContentType="image/jpeg"/>
  <Override PartName="/ppt/media/image55.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28" name="PlaceHolder 2"/>
          <p:cNvSpPr>
            <a:spLocks noGrp="1"/>
          </p:cNvSpPr>
          <p:nvPr>
            <p:ph type="body"/>
          </p:nvPr>
        </p:nvSpPr>
        <p:spPr>
          <a:xfrm>
            <a:off x="360000" y="2880000"/>
            <a:ext cx="936000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29" name="PlaceHolder 3"/>
          <p:cNvSpPr>
            <a:spLocks noGrp="1"/>
          </p:cNvSpPr>
          <p:nvPr>
            <p:ph type="body"/>
          </p:nvPr>
        </p:nvSpPr>
        <p:spPr>
          <a:xfrm>
            <a:off x="360000" y="3726360"/>
            <a:ext cx="936000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31" name="PlaceHolder 2"/>
          <p:cNvSpPr>
            <a:spLocks noGrp="1"/>
          </p:cNvSpPr>
          <p:nvPr>
            <p:ph type="body"/>
          </p:nvPr>
        </p:nvSpPr>
        <p:spPr>
          <a:xfrm>
            <a:off x="36000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32" name="PlaceHolder 3"/>
          <p:cNvSpPr>
            <a:spLocks noGrp="1"/>
          </p:cNvSpPr>
          <p:nvPr>
            <p:ph type="body"/>
          </p:nvPr>
        </p:nvSpPr>
        <p:spPr>
          <a:xfrm>
            <a:off x="515592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33" name="PlaceHolder 4"/>
          <p:cNvSpPr>
            <a:spLocks noGrp="1"/>
          </p:cNvSpPr>
          <p:nvPr>
            <p:ph type="body"/>
          </p:nvPr>
        </p:nvSpPr>
        <p:spPr>
          <a:xfrm>
            <a:off x="36000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34" name="PlaceHolder 5"/>
          <p:cNvSpPr>
            <a:spLocks noGrp="1"/>
          </p:cNvSpPr>
          <p:nvPr>
            <p:ph type="body"/>
          </p:nvPr>
        </p:nvSpPr>
        <p:spPr>
          <a:xfrm>
            <a:off x="515592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36" name="PlaceHolder 2"/>
          <p:cNvSpPr>
            <a:spLocks noGrp="1"/>
          </p:cNvSpPr>
          <p:nvPr>
            <p:ph type="body"/>
          </p:nvPr>
        </p:nvSpPr>
        <p:spPr>
          <a:xfrm>
            <a:off x="360000" y="288000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37" name="PlaceHolder 3"/>
          <p:cNvSpPr>
            <a:spLocks noGrp="1"/>
          </p:cNvSpPr>
          <p:nvPr>
            <p:ph type="body"/>
          </p:nvPr>
        </p:nvSpPr>
        <p:spPr>
          <a:xfrm>
            <a:off x="3524760" y="288000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38" name="PlaceHolder 4"/>
          <p:cNvSpPr>
            <a:spLocks noGrp="1"/>
          </p:cNvSpPr>
          <p:nvPr>
            <p:ph type="body"/>
          </p:nvPr>
        </p:nvSpPr>
        <p:spPr>
          <a:xfrm>
            <a:off x="6689160" y="288000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39" name="PlaceHolder 5"/>
          <p:cNvSpPr>
            <a:spLocks noGrp="1"/>
          </p:cNvSpPr>
          <p:nvPr>
            <p:ph type="body"/>
          </p:nvPr>
        </p:nvSpPr>
        <p:spPr>
          <a:xfrm>
            <a:off x="360000" y="372636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40" name="PlaceHolder 6"/>
          <p:cNvSpPr>
            <a:spLocks noGrp="1"/>
          </p:cNvSpPr>
          <p:nvPr>
            <p:ph type="body"/>
          </p:nvPr>
        </p:nvSpPr>
        <p:spPr>
          <a:xfrm>
            <a:off x="3524760" y="372636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41" name="PlaceHolder 7"/>
          <p:cNvSpPr>
            <a:spLocks noGrp="1"/>
          </p:cNvSpPr>
          <p:nvPr>
            <p:ph type="body"/>
          </p:nvPr>
        </p:nvSpPr>
        <p:spPr>
          <a:xfrm>
            <a:off x="6689160" y="372636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50" name="PlaceHolder 2"/>
          <p:cNvSpPr>
            <a:spLocks noGrp="1"/>
          </p:cNvSpPr>
          <p:nvPr>
            <p:ph type="subTitle"/>
          </p:nvPr>
        </p:nvSpPr>
        <p:spPr>
          <a:xfrm>
            <a:off x="360000" y="2880000"/>
            <a:ext cx="9360000" cy="1620000"/>
          </a:xfrm>
          <a:prstGeom prst="rect">
            <a:avLst/>
          </a:prstGeom>
        </p:spPr>
        <p:txBody>
          <a:bodyPr lIns="0" rIns="0" tIns="0" bIns="0" anchor="ctr">
            <a:noAutofit/>
          </a:bodyPr>
          <a:p>
            <a:pPr algn="ctr"/>
            <a:endParaRPr b="0" lang="fr-BE" sz="3200" spc="-1" strike="noStrike">
              <a:highlight>
                <a:srgbClr val="ffffff"/>
              </a:highlight>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52" name="PlaceHolder 2"/>
          <p:cNvSpPr>
            <a:spLocks noGrp="1"/>
          </p:cNvSpPr>
          <p:nvPr>
            <p:ph type="body"/>
          </p:nvPr>
        </p:nvSpPr>
        <p:spPr>
          <a:xfrm>
            <a:off x="360000" y="2880000"/>
            <a:ext cx="9360000" cy="162000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54" name="PlaceHolder 2"/>
          <p:cNvSpPr>
            <a:spLocks noGrp="1"/>
          </p:cNvSpPr>
          <p:nvPr>
            <p:ph type="body"/>
          </p:nvPr>
        </p:nvSpPr>
        <p:spPr>
          <a:xfrm>
            <a:off x="36000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
        <p:nvSpPr>
          <p:cNvPr id="55" name="PlaceHolder 3"/>
          <p:cNvSpPr>
            <a:spLocks noGrp="1"/>
          </p:cNvSpPr>
          <p:nvPr>
            <p:ph type="body"/>
          </p:nvPr>
        </p:nvSpPr>
        <p:spPr>
          <a:xfrm>
            <a:off x="515592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0" y="1620000"/>
            <a:ext cx="9000000" cy="5007600"/>
          </a:xfrm>
          <a:prstGeom prst="rect">
            <a:avLst/>
          </a:prstGeom>
        </p:spPr>
        <p:txBody>
          <a:bodyPr lIns="0" rIns="0" tIns="0" bIns="0" anchor="ctr">
            <a:noAutofit/>
          </a:bodyPr>
          <a:p>
            <a:pPr algn="ctr"/>
            <a:endParaRPr b="0" lang="fr-BE" sz="3200" spc="-1" strike="noStrike">
              <a:highlight>
                <a:srgbClr val="ffffff"/>
              </a:highlight>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59" name="PlaceHolder 2"/>
          <p:cNvSpPr>
            <a:spLocks noGrp="1"/>
          </p:cNvSpPr>
          <p:nvPr>
            <p:ph type="body"/>
          </p:nvPr>
        </p:nvSpPr>
        <p:spPr>
          <a:xfrm>
            <a:off x="36000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60" name="PlaceHolder 3"/>
          <p:cNvSpPr>
            <a:spLocks noGrp="1"/>
          </p:cNvSpPr>
          <p:nvPr>
            <p:ph type="body"/>
          </p:nvPr>
        </p:nvSpPr>
        <p:spPr>
          <a:xfrm>
            <a:off x="515592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
        <p:nvSpPr>
          <p:cNvPr id="61" name="PlaceHolder 4"/>
          <p:cNvSpPr>
            <a:spLocks noGrp="1"/>
          </p:cNvSpPr>
          <p:nvPr>
            <p:ph type="body"/>
          </p:nvPr>
        </p:nvSpPr>
        <p:spPr>
          <a:xfrm>
            <a:off x="36000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7" name="PlaceHolder 2"/>
          <p:cNvSpPr>
            <a:spLocks noGrp="1"/>
          </p:cNvSpPr>
          <p:nvPr>
            <p:ph type="subTitle"/>
          </p:nvPr>
        </p:nvSpPr>
        <p:spPr>
          <a:xfrm>
            <a:off x="360000" y="2880000"/>
            <a:ext cx="9360000" cy="1620000"/>
          </a:xfrm>
          <a:prstGeom prst="rect">
            <a:avLst/>
          </a:prstGeom>
        </p:spPr>
        <p:txBody>
          <a:bodyPr lIns="0" rIns="0" tIns="0" bIns="0" anchor="ctr">
            <a:noAutofit/>
          </a:bodyPr>
          <a:p>
            <a:pPr algn="ctr"/>
            <a:endParaRPr b="0" lang="fr-BE" sz="3200" spc="-1" strike="noStrike">
              <a:highlight>
                <a:srgbClr val="ffffff"/>
              </a:highlight>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63" name="PlaceHolder 2"/>
          <p:cNvSpPr>
            <a:spLocks noGrp="1"/>
          </p:cNvSpPr>
          <p:nvPr>
            <p:ph type="body"/>
          </p:nvPr>
        </p:nvSpPr>
        <p:spPr>
          <a:xfrm>
            <a:off x="36000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
        <p:nvSpPr>
          <p:cNvPr id="64" name="PlaceHolder 3"/>
          <p:cNvSpPr>
            <a:spLocks noGrp="1"/>
          </p:cNvSpPr>
          <p:nvPr>
            <p:ph type="body"/>
          </p:nvPr>
        </p:nvSpPr>
        <p:spPr>
          <a:xfrm>
            <a:off x="515592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65" name="PlaceHolder 4"/>
          <p:cNvSpPr>
            <a:spLocks noGrp="1"/>
          </p:cNvSpPr>
          <p:nvPr>
            <p:ph type="body"/>
          </p:nvPr>
        </p:nvSpPr>
        <p:spPr>
          <a:xfrm>
            <a:off x="515592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67" name="PlaceHolder 2"/>
          <p:cNvSpPr>
            <a:spLocks noGrp="1"/>
          </p:cNvSpPr>
          <p:nvPr>
            <p:ph type="body"/>
          </p:nvPr>
        </p:nvSpPr>
        <p:spPr>
          <a:xfrm>
            <a:off x="36000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68" name="PlaceHolder 3"/>
          <p:cNvSpPr>
            <a:spLocks noGrp="1"/>
          </p:cNvSpPr>
          <p:nvPr>
            <p:ph type="body"/>
          </p:nvPr>
        </p:nvSpPr>
        <p:spPr>
          <a:xfrm>
            <a:off x="515592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69" name="PlaceHolder 4"/>
          <p:cNvSpPr>
            <a:spLocks noGrp="1"/>
          </p:cNvSpPr>
          <p:nvPr>
            <p:ph type="body"/>
          </p:nvPr>
        </p:nvSpPr>
        <p:spPr>
          <a:xfrm>
            <a:off x="360000" y="3726360"/>
            <a:ext cx="936000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71" name="PlaceHolder 2"/>
          <p:cNvSpPr>
            <a:spLocks noGrp="1"/>
          </p:cNvSpPr>
          <p:nvPr>
            <p:ph type="body"/>
          </p:nvPr>
        </p:nvSpPr>
        <p:spPr>
          <a:xfrm>
            <a:off x="360000" y="2880000"/>
            <a:ext cx="936000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72" name="PlaceHolder 3"/>
          <p:cNvSpPr>
            <a:spLocks noGrp="1"/>
          </p:cNvSpPr>
          <p:nvPr>
            <p:ph type="body"/>
          </p:nvPr>
        </p:nvSpPr>
        <p:spPr>
          <a:xfrm>
            <a:off x="360000" y="3726360"/>
            <a:ext cx="936000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74" name="PlaceHolder 2"/>
          <p:cNvSpPr>
            <a:spLocks noGrp="1"/>
          </p:cNvSpPr>
          <p:nvPr>
            <p:ph type="body"/>
          </p:nvPr>
        </p:nvSpPr>
        <p:spPr>
          <a:xfrm>
            <a:off x="36000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75" name="PlaceHolder 3"/>
          <p:cNvSpPr>
            <a:spLocks noGrp="1"/>
          </p:cNvSpPr>
          <p:nvPr>
            <p:ph type="body"/>
          </p:nvPr>
        </p:nvSpPr>
        <p:spPr>
          <a:xfrm>
            <a:off x="515592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76" name="PlaceHolder 4"/>
          <p:cNvSpPr>
            <a:spLocks noGrp="1"/>
          </p:cNvSpPr>
          <p:nvPr>
            <p:ph type="body"/>
          </p:nvPr>
        </p:nvSpPr>
        <p:spPr>
          <a:xfrm>
            <a:off x="36000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77" name="PlaceHolder 5"/>
          <p:cNvSpPr>
            <a:spLocks noGrp="1"/>
          </p:cNvSpPr>
          <p:nvPr>
            <p:ph type="body"/>
          </p:nvPr>
        </p:nvSpPr>
        <p:spPr>
          <a:xfrm>
            <a:off x="515592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79" name="PlaceHolder 2"/>
          <p:cNvSpPr>
            <a:spLocks noGrp="1"/>
          </p:cNvSpPr>
          <p:nvPr>
            <p:ph type="body"/>
          </p:nvPr>
        </p:nvSpPr>
        <p:spPr>
          <a:xfrm>
            <a:off x="360000" y="288000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80" name="PlaceHolder 3"/>
          <p:cNvSpPr>
            <a:spLocks noGrp="1"/>
          </p:cNvSpPr>
          <p:nvPr>
            <p:ph type="body"/>
          </p:nvPr>
        </p:nvSpPr>
        <p:spPr>
          <a:xfrm>
            <a:off x="3524760" y="288000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81" name="PlaceHolder 4"/>
          <p:cNvSpPr>
            <a:spLocks noGrp="1"/>
          </p:cNvSpPr>
          <p:nvPr>
            <p:ph type="body"/>
          </p:nvPr>
        </p:nvSpPr>
        <p:spPr>
          <a:xfrm>
            <a:off x="6689160" y="288000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82" name="PlaceHolder 5"/>
          <p:cNvSpPr>
            <a:spLocks noGrp="1"/>
          </p:cNvSpPr>
          <p:nvPr>
            <p:ph type="body"/>
          </p:nvPr>
        </p:nvSpPr>
        <p:spPr>
          <a:xfrm>
            <a:off x="360000" y="372636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83" name="PlaceHolder 6"/>
          <p:cNvSpPr>
            <a:spLocks noGrp="1"/>
          </p:cNvSpPr>
          <p:nvPr>
            <p:ph type="body"/>
          </p:nvPr>
        </p:nvSpPr>
        <p:spPr>
          <a:xfrm>
            <a:off x="3524760" y="372636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84" name="PlaceHolder 7"/>
          <p:cNvSpPr>
            <a:spLocks noGrp="1"/>
          </p:cNvSpPr>
          <p:nvPr>
            <p:ph type="body"/>
          </p:nvPr>
        </p:nvSpPr>
        <p:spPr>
          <a:xfrm>
            <a:off x="6689160" y="3726360"/>
            <a:ext cx="301356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9" name="PlaceHolder 2"/>
          <p:cNvSpPr>
            <a:spLocks noGrp="1"/>
          </p:cNvSpPr>
          <p:nvPr>
            <p:ph type="body"/>
          </p:nvPr>
        </p:nvSpPr>
        <p:spPr>
          <a:xfrm>
            <a:off x="360000" y="2880000"/>
            <a:ext cx="9360000" cy="162000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11" name="PlaceHolder 2"/>
          <p:cNvSpPr>
            <a:spLocks noGrp="1"/>
          </p:cNvSpPr>
          <p:nvPr>
            <p:ph type="body"/>
          </p:nvPr>
        </p:nvSpPr>
        <p:spPr>
          <a:xfrm>
            <a:off x="36000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
        <p:nvSpPr>
          <p:cNvPr id="12" name="PlaceHolder 3"/>
          <p:cNvSpPr>
            <a:spLocks noGrp="1"/>
          </p:cNvSpPr>
          <p:nvPr>
            <p:ph type="body"/>
          </p:nvPr>
        </p:nvSpPr>
        <p:spPr>
          <a:xfrm>
            <a:off x="515592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0" y="1620000"/>
            <a:ext cx="9000000" cy="5007600"/>
          </a:xfrm>
          <a:prstGeom prst="rect">
            <a:avLst/>
          </a:prstGeom>
        </p:spPr>
        <p:txBody>
          <a:bodyPr lIns="0" rIns="0" tIns="0" bIns="0" anchor="ctr">
            <a:noAutofit/>
          </a:bodyPr>
          <a:p>
            <a:pPr algn="ctr"/>
            <a:endParaRPr b="0" lang="fr-BE" sz="3200" spc="-1" strike="noStrike">
              <a:highlight>
                <a:srgbClr val="ffffff"/>
              </a:highlight>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16" name="PlaceHolder 2"/>
          <p:cNvSpPr>
            <a:spLocks noGrp="1"/>
          </p:cNvSpPr>
          <p:nvPr>
            <p:ph type="body"/>
          </p:nvPr>
        </p:nvSpPr>
        <p:spPr>
          <a:xfrm>
            <a:off x="36000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17" name="PlaceHolder 3"/>
          <p:cNvSpPr>
            <a:spLocks noGrp="1"/>
          </p:cNvSpPr>
          <p:nvPr>
            <p:ph type="body"/>
          </p:nvPr>
        </p:nvSpPr>
        <p:spPr>
          <a:xfrm>
            <a:off x="515592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
        <p:nvSpPr>
          <p:cNvPr id="18" name="PlaceHolder 4"/>
          <p:cNvSpPr>
            <a:spLocks noGrp="1"/>
          </p:cNvSpPr>
          <p:nvPr>
            <p:ph type="body"/>
          </p:nvPr>
        </p:nvSpPr>
        <p:spPr>
          <a:xfrm>
            <a:off x="36000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20" name="PlaceHolder 2"/>
          <p:cNvSpPr>
            <a:spLocks noGrp="1"/>
          </p:cNvSpPr>
          <p:nvPr>
            <p:ph type="body"/>
          </p:nvPr>
        </p:nvSpPr>
        <p:spPr>
          <a:xfrm>
            <a:off x="360000" y="2880000"/>
            <a:ext cx="4567320" cy="1620000"/>
          </a:xfrm>
          <a:prstGeom prst="rect">
            <a:avLst/>
          </a:prstGeom>
        </p:spPr>
        <p:txBody>
          <a:bodyPr lIns="0" rIns="0" tIns="0" bIns="0">
            <a:normAutofit/>
          </a:bodyPr>
          <a:p>
            <a:endParaRPr b="0" lang="fr-BE" sz="2400" spc="-1" strike="noStrike">
              <a:solidFill>
                <a:srgbClr val="009bdd"/>
              </a:solidFill>
              <a:latin typeface="Arial"/>
            </a:endParaRPr>
          </a:p>
        </p:txBody>
      </p:sp>
      <p:sp>
        <p:nvSpPr>
          <p:cNvPr id="21" name="PlaceHolder 3"/>
          <p:cNvSpPr>
            <a:spLocks noGrp="1"/>
          </p:cNvSpPr>
          <p:nvPr>
            <p:ph type="body"/>
          </p:nvPr>
        </p:nvSpPr>
        <p:spPr>
          <a:xfrm>
            <a:off x="515592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22" name="PlaceHolder 4"/>
          <p:cNvSpPr>
            <a:spLocks noGrp="1"/>
          </p:cNvSpPr>
          <p:nvPr>
            <p:ph type="body"/>
          </p:nvPr>
        </p:nvSpPr>
        <p:spPr>
          <a:xfrm>
            <a:off x="5155920" y="372636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0" y="1620000"/>
            <a:ext cx="9000000" cy="1080000"/>
          </a:xfrm>
          <a:prstGeom prst="rect">
            <a:avLst/>
          </a:prstGeom>
        </p:spPr>
        <p:txBody>
          <a:bodyPr lIns="0" rIns="0" tIns="0" bIns="0" anchor="ctr">
            <a:noAutofit/>
          </a:bodyPr>
          <a:p>
            <a:pPr algn="ctr"/>
            <a:endParaRPr b="0" lang="fr-BE" sz="3300" spc="-1" strike="noStrike">
              <a:solidFill>
                <a:srgbClr val="dd4100"/>
              </a:solidFill>
              <a:latin typeface="Arial"/>
            </a:endParaRPr>
          </a:p>
        </p:txBody>
      </p:sp>
      <p:sp>
        <p:nvSpPr>
          <p:cNvPr id="24" name="PlaceHolder 2"/>
          <p:cNvSpPr>
            <a:spLocks noGrp="1"/>
          </p:cNvSpPr>
          <p:nvPr>
            <p:ph type="body"/>
          </p:nvPr>
        </p:nvSpPr>
        <p:spPr>
          <a:xfrm>
            <a:off x="36000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25" name="PlaceHolder 3"/>
          <p:cNvSpPr>
            <a:spLocks noGrp="1"/>
          </p:cNvSpPr>
          <p:nvPr>
            <p:ph type="body"/>
          </p:nvPr>
        </p:nvSpPr>
        <p:spPr>
          <a:xfrm>
            <a:off x="5155920" y="2880000"/>
            <a:ext cx="4567320" cy="772560"/>
          </a:xfrm>
          <a:prstGeom prst="rect">
            <a:avLst/>
          </a:prstGeom>
        </p:spPr>
        <p:txBody>
          <a:bodyPr lIns="0" rIns="0" tIns="0" bIns="0">
            <a:normAutofit/>
          </a:bodyPr>
          <a:p>
            <a:endParaRPr b="0" lang="fr-BE" sz="2400" spc="-1" strike="noStrike">
              <a:solidFill>
                <a:srgbClr val="009bdd"/>
              </a:solidFill>
              <a:latin typeface="Arial"/>
            </a:endParaRPr>
          </a:p>
        </p:txBody>
      </p:sp>
      <p:sp>
        <p:nvSpPr>
          <p:cNvPr id="26" name="PlaceHolder 4"/>
          <p:cNvSpPr>
            <a:spLocks noGrp="1"/>
          </p:cNvSpPr>
          <p:nvPr>
            <p:ph type="body"/>
          </p:nvPr>
        </p:nvSpPr>
        <p:spPr>
          <a:xfrm>
            <a:off x="360000" y="3726360"/>
            <a:ext cx="9360000" cy="772560"/>
          </a:xfrm>
          <a:prstGeom prst="rect">
            <a:avLst/>
          </a:prstGeom>
        </p:spPr>
        <p:txBody>
          <a:bodyPr lIns="0" rIns="0" tIns="0" bIns="0">
            <a:normAutofit/>
          </a:bodyPr>
          <a:p>
            <a:endParaRPr b="0" lang="fr-BE" sz="2400" spc="-1" strike="noStrike">
              <a:solidFill>
                <a:srgbClr val="009bdd"/>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flipH="1" flipV="1">
            <a:off x="0" y="4500000"/>
            <a:ext cx="10080000" cy="1170000"/>
          </a:xfrm>
          <a:prstGeom prst="flowChartDocument">
            <a:avLst/>
          </a:prstGeom>
          <a:gradFill rotWithShape="0">
            <a:gsLst>
              <a:gs pos="0">
                <a:srgbClr val="77caee"/>
              </a:gs>
              <a:gs pos="100000">
                <a:srgbClr val="009bdd"/>
              </a:gs>
            </a:gsLst>
            <a:lin ang="10800000"/>
          </a:gradFill>
          <a:ln w="18000">
            <a:noFill/>
          </a:ln>
          <a:effectLst>
            <a:outerShdw dist="10800" dir="5400000">
              <a:srgbClr val="009bdd"/>
            </a:outerShdw>
          </a:effectLst>
        </p:spPr>
        <p:style>
          <a:lnRef idx="0"/>
          <a:fillRef idx="0"/>
          <a:effectRef idx="0"/>
          <a:fontRef idx="minor"/>
        </p:style>
      </p:sp>
      <p:sp>
        <p:nvSpPr>
          <p:cNvPr id="1" name="PlaceHolder 2"/>
          <p:cNvSpPr>
            <a:spLocks noGrp="1"/>
          </p:cNvSpPr>
          <p:nvPr>
            <p:ph type="title"/>
          </p:nvPr>
        </p:nvSpPr>
        <p:spPr>
          <a:xfrm>
            <a:off x="0" y="1620000"/>
            <a:ext cx="9000000" cy="1080000"/>
          </a:xfrm>
          <a:prstGeom prst="rect">
            <a:avLst/>
          </a:prstGeom>
        </p:spPr>
        <p:txBody>
          <a:bodyPr lIns="0" rIns="0" tIns="0" bIns="0" anchor="ctr">
            <a:noAutofit/>
          </a:bodyPr>
          <a:p>
            <a:pPr algn="ctr"/>
            <a:r>
              <a:rPr b="0" lang="fr-BE" sz="3300" spc="-1" strike="noStrike">
                <a:solidFill>
                  <a:srgbClr val="dd4100"/>
                </a:solidFill>
                <a:latin typeface="Arial"/>
              </a:rPr>
              <a:t>Cliquez pour éditer le format du texte-titre</a:t>
            </a:r>
            <a:endParaRPr b="0" lang="fr-BE" sz="3300" spc="-1" strike="noStrike">
              <a:solidFill>
                <a:srgbClr val="dd4100"/>
              </a:solidFill>
              <a:latin typeface="Arial"/>
            </a:endParaRPr>
          </a:p>
        </p:txBody>
      </p:sp>
      <p:sp>
        <p:nvSpPr>
          <p:cNvPr id="2" name="PlaceHolder 3"/>
          <p:cNvSpPr>
            <a:spLocks noGrp="1"/>
          </p:cNvSpPr>
          <p:nvPr>
            <p:ph type="body"/>
          </p:nvPr>
        </p:nvSpPr>
        <p:spPr>
          <a:xfrm>
            <a:off x="360000" y="2880000"/>
            <a:ext cx="9360000" cy="1620000"/>
          </a:xfrm>
          <a:prstGeom prst="rect">
            <a:avLst/>
          </a:prstGeom>
        </p:spPr>
        <p:txBody>
          <a:bodyPr lIns="0" rIns="0" tIns="0" bIns="0">
            <a:normAutofit fontScale="69000"/>
          </a:bodyPr>
          <a:p>
            <a:pPr marL="432000" indent="-324000">
              <a:spcBef>
                <a:spcPts val="1060"/>
              </a:spcBef>
              <a:buClr>
                <a:srgbClr val="77caee"/>
              </a:buClr>
              <a:buSzPct val="45000"/>
              <a:buFont typeface="Wingdings" charset="2"/>
              <a:buChar char=""/>
            </a:pPr>
            <a:r>
              <a:rPr b="0" lang="fr-BE" sz="2400" spc="-1" strike="noStrike">
                <a:solidFill>
                  <a:srgbClr val="009bdd"/>
                </a:solidFill>
                <a:latin typeface="Arial"/>
              </a:rPr>
              <a:t>Cliquez pour éditer le format du plan de texte</a:t>
            </a:r>
            <a:endParaRPr b="0" lang="fr-BE" sz="2400" spc="-1" strike="noStrike">
              <a:solidFill>
                <a:srgbClr val="009bdd"/>
              </a:solidFill>
              <a:latin typeface="Arial"/>
            </a:endParaRPr>
          </a:p>
          <a:p>
            <a:pPr lvl="1" marL="864000" indent="-324000">
              <a:spcBef>
                <a:spcPts val="850"/>
              </a:spcBef>
              <a:buClr>
                <a:srgbClr val="77caee"/>
              </a:buClr>
              <a:buSzPct val="45000"/>
              <a:buFont typeface="Wingdings" charset="2"/>
              <a:buChar char=""/>
            </a:pPr>
            <a:r>
              <a:rPr b="0" lang="fr-BE" sz="2100" spc="-1" strike="noStrike">
                <a:solidFill>
                  <a:srgbClr val="009bdd"/>
                </a:solidFill>
                <a:latin typeface="Arial"/>
              </a:rPr>
              <a:t>Second niveau de plan</a:t>
            </a:r>
            <a:endParaRPr b="0" lang="fr-BE" sz="2100" spc="-1" strike="noStrike">
              <a:solidFill>
                <a:srgbClr val="009bdd"/>
              </a:solidFill>
              <a:latin typeface="Arial"/>
            </a:endParaRPr>
          </a:p>
          <a:p>
            <a:pPr lvl="2" marL="1296000" indent="-288000">
              <a:spcBef>
                <a:spcPts val="635"/>
              </a:spcBef>
              <a:buClr>
                <a:srgbClr val="77caee"/>
              </a:buClr>
              <a:buSzPct val="45000"/>
              <a:buFont typeface="Wingdings" charset="2"/>
              <a:buChar char=""/>
            </a:pPr>
            <a:r>
              <a:rPr b="0" lang="fr-BE" sz="1800" spc="-1" strike="noStrike">
                <a:solidFill>
                  <a:srgbClr val="009bdd"/>
                </a:solidFill>
                <a:latin typeface="Arial"/>
              </a:rPr>
              <a:t>Troisième niveau de plan</a:t>
            </a:r>
            <a:endParaRPr b="0" lang="fr-BE" sz="1800" spc="-1" strike="noStrike">
              <a:solidFill>
                <a:srgbClr val="009bdd"/>
              </a:solidFill>
              <a:latin typeface="Arial"/>
            </a:endParaRPr>
          </a:p>
          <a:p>
            <a:pPr lvl="3" marL="1728000" indent="-216000">
              <a:spcBef>
                <a:spcPts val="422"/>
              </a:spcBef>
              <a:buClr>
                <a:srgbClr val="77caee"/>
              </a:buClr>
              <a:buSzPct val="45000"/>
              <a:buFont typeface="Wingdings" charset="2"/>
              <a:buChar char=""/>
            </a:pPr>
            <a:r>
              <a:rPr b="0" lang="fr-BE" sz="1500" spc="-1" strike="noStrike">
                <a:solidFill>
                  <a:srgbClr val="009bdd"/>
                </a:solidFill>
                <a:latin typeface="Arial"/>
              </a:rPr>
              <a:t>Quatrième niveau de plan</a:t>
            </a:r>
            <a:endParaRPr b="0" lang="fr-BE" sz="1500" spc="-1" strike="noStrike">
              <a:solidFill>
                <a:srgbClr val="009bdd"/>
              </a:solidFill>
              <a:latin typeface="Arial"/>
            </a:endParaRPr>
          </a:p>
          <a:p>
            <a:pPr lvl="4" marL="2160000" indent="-216000">
              <a:spcBef>
                <a:spcPts val="210"/>
              </a:spcBef>
              <a:buClr>
                <a:srgbClr val="77caee"/>
              </a:buClr>
              <a:buSzPct val="45000"/>
              <a:buFont typeface="Wingdings" charset="2"/>
              <a:buChar char=""/>
            </a:pPr>
            <a:r>
              <a:rPr b="0" lang="fr-BE" sz="1500" spc="-1" strike="noStrike">
                <a:solidFill>
                  <a:srgbClr val="009bdd"/>
                </a:solidFill>
                <a:latin typeface="Arial"/>
              </a:rPr>
              <a:t>Cinquième niveau de plan</a:t>
            </a:r>
            <a:endParaRPr b="0" lang="fr-BE" sz="1500" spc="-1" strike="noStrike">
              <a:solidFill>
                <a:srgbClr val="009bdd"/>
              </a:solidFill>
              <a:latin typeface="Arial"/>
            </a:endParaRPr>
          </a:p>
          <a:p>
            <a:pPr lvl="5" marL="2592000" indent="-216000">
              <a:spcBef>
                <a:spcPts val="210"/>
              </a:spcBef>
              <a:buClr>
                <a:srgbClr val="77caee"/>
              </a:buClr>
              <a:buSzPct val="45000"/>
              <a:buFont typeface="Wingdings" charset="2"/>
              <a:buChar char=""/>
            </a:pPr>
            <a:r>
              <a:rPr b="0" lang="fr-BE" sz="1500" spc="-1" strike="noStrike">
                <a:solidFill>
                  <a:srgbClr val="009bdd"/>
                </a:solidFill>
                <a:latin typeface="Arial"/>
              </a:rPr>
              <a:t>Sixième niveau de plan</a:t>
            </a:r>
            <a:endParaRPr b="0" lang="fr-BE" sz="1500" spc="-1" strike="noStrike">
              <a:solidFill>
                <a:srgbClr val="009bdd"/>
              </a:solidFill>
              <a:latin typeface="Arial"/>
            </a:endParaRPr>
          </a:p>
          <a:p>
            <a:pPr lvl="6" marL="3024000" indent="-216000">
              <a:spcBef>
                <a:spcPts val="210"/>
              </a:spcBef>
              <a:buClr>
                <a:srgbClr val="77caee"/>
              </a:buClr>
              <a:buSzPct val="45000"/>
              <a:buFont typeface="Wingdings" charset="2"/>
              <a:buChar char=""/>
            </a:pPr>
            <a:r>
              <a:rPr b="0" lang="fr-BE" sz="1500" spc="-1" strike="noStrike">
                <a:solidFill>
                  <a:srgbClr val="009bdd"/>
                </a:solidFill>
                <a:latin typeface="Arial"/>
              </a:rPr>
              <a:t>Septième niveau de plan</a:t>
            </a:r>
            <a:endParaRPr b="0" lang="fr-BE" sz="1500" spc="-1" strike="noStrike">
              <a:solidFill>
                <a:srgbClr val="009bdd"/>
              </a:solidFill>
              <a:latin typeface="Arial"/>
            </a:endParaRPr>
          </a:p>
        </p:txBody>
      </p:sp>
      <p:sp>
        <p:nvSpPr>
          <p:cNvPr id="3" name="TextShape 4"/>
          <p:cNvSpPr txBox="1"/>
          <p:nvPr/>
        </p:nvSpPr>
        <p:spPr>
          <a:xfrm>
            <a:off x="360000" y="5220000"/>
            <a:ext cx="2340000" cy="360000"/>
          </a:xfrm>
          <a:prstGeom prst="rect">
            <a:avLst/>
          </a:prstGeom>
          <a:noFill/>
          <a:ln w="0">
            <a:noFill/>
          </a:ln>
        </p:spPr>
        <p:txBody>
          <a:bodyPr lIns="0" rIns="0" tIns="0" bIns="0">
            <a:noAutofit/>
          </a:bodyPr>
          <a:p>
            <a:r>
              <a:rPr b="0" lang="fr-BE" sz="1400" spc="-1" strike="noStrike">
                <a:solidFill>
                  <a:srgbClr val="ffffff"/>
                </a:solidFill>
                <a:latin typeface="Arial"/>
              </a:rPr>
              <a:t>&lt;date/heure&gt;</a:t>
            </a:r>
            <a:endParaRPr b="0" lang="fr-BE" sz="1400" spc="-1" strike="noStrike">
              <a:solidFill>
                <a:srgbClr val="ffffff"/>
              </a:solidFill>
              <a:latin typeface="Arial"/>
            </a:endParaRPr>
          </a:p>
        </p:txBody>
      </p:sp>
      <p:sp>
        <p:nvSpPr>
          <p:cNvPr id="4" name="TextShape 5"/>
          <p:cNvSpPr txBox="1"/>
          <p:nvPr/>
        </p:nvSpPr>
        <p:spPr>
          <a:xfrm>
            <a:off x="3420000" y="5220000"/>
            <a:ext cx="3240000" cy="360000"/>
          </a:xfrm>
          <a:prstGeom prst="rect">
            <a:avLst/>
          </a:prstGeom>
          <a:noFill/>
          <a:ln w="0">
            <a:noFill/>
          </a:ln>
        </p:spPr>
        <p:txBody>
          <a:bodyPr lIns="0" rIns="0" tIns="0" bIns="0">
            <a:noAutofit/>
          </a:bodyPr>
          <a:p>
            <a:pPr algn="ctr"/>
            <a:r>
              <a:rPr b="0" lang="fr-BE" sz="1400" spc="-1" strike="noStrike">
                <a:solidFill>
                  <a:srgbClr val="ffffff"/>
                </a:solidFill>
                <a:latin typeface="Arial"/>
              </a:rPr>
              <a:t>&lt;pied de page&gt;</a:t>
            </a:r>
            <a:endParaRPr b="0" lang="fr-BE" sz="1400" spc="-1" strike="noStrike">
              <a:solidFill>
                <a:srgbClr val="ffffff"/>
              </a:solidFill>
              <a:latin typeface="Arial"/>
            </a:endParaRPr>
          </a:p>
        </p:txBody>
      </p:sp>
      <p:sp>
        <p:nvSpPr>
          <p:cNvPr id="5" name="TextShape 6"/>
          <p:cNvSpPr txBox="1"/>
          <p:nvPr/>
        </p:nvSpPr>
        <p:spPr>
          <a:xfrm>
            <a:off x="7380000" y="5220000"/>
            <a:ext cx="2340000" cy="360000"/>
          </a:xfrm>
          <a:prstGeom prst="rect">
            <a:avLst/>
          </a:prstGeom>
          <a:noFill/>
          <a:ln w="0">
            <a:noFill/>
          </a:ln>
        </p:spPr>
        <p:txBody>
          <a:bodyPr lIns="0" rIns="0" tIns="0" bIns="0">
            <a:noAutofit/>
          </a:bodyPr>
          <a:p>
            <a:pPr algn="r"/>
            <a:fld id="{C6258A90-ED92-4648-AC4B-18CA0284C5FB}" type="slidenum">
              <a:rPr b="0" lang="fr-BE" sz="1400" spc="-1" strike="noStrike">
                <a:solidFill>
                  <a:srgbClr val="ffffff"/>
                </a:solidFill>
                <a:latin typeface="Arial"/>
              </a:rPr>
              <a:t>&lt;numéro&gt;</a:t>
            </a:fld>
            <a:endParaRPr b="0" lang="fr-BE" sz="14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 name="CustomShape 1"/>
          <p:cNvSpPr/>
          <p:nvPr/>
        </p:nvSpPr>
        <p:spPr>
          <a:xfrm>
            <a:off x="0" y="0"/>
            <a:ext cx="10076760" cy="720000"/>
          </a:xfrm>
          <a:prstGeom prst="rect">
            <a:avLst/>
          </a:prstGeom>
          <a:gradFill rotWithShape="0">
            <a:gsLst>
              <a:gs pos="0">
                <a:srgbClr val="77caee"/>
              </a:gs>
              <a:gs pos="100000">
                <a:srgbClr val="009bdd"/>
              </a:gs>
            </a:gsLst>
            <a:lin ang="10800000"/>
          </a:gradFill>
          <a:ln w="18000">
            <a:noFill/>
          </a:ln>
          <a:effectLst>
            <a:outerShdw dist="10800" dir="5400000">
              <a:srgbClr val="009bdd"/>
            </a:outerShdw>
          </a:effectLst>
        </p:spPr>
        <p:style>
          <a:lnRef idx="0"/>
          <a:fillRef idx="0"/>
          <a:effectRef idx="0"/>
          <a:fontRef idx="minor"/>
        </p:style>
      </p:sp>
      <p:sp>
        <p:nvSpPr>
          <p:cNvPr id="43" name="CustomShape 2"/>
          <p:cNvSpPr/>
          <p:nvPr/>
        </p:nvSpPr>
        <p:spPr>
          <a:xfrm>
            <a:off x="3240" y="5040000"/>
            <a:ext cx="10076760" cy="631440"/>
          </a:xfrm>
          <a:prstGeom prst="rect">
            <a:avLst/>
          </a:prstGeom>
          <a:gradFill rotWithShape="0">
            <a:gsLst>
              <a:gs pos="0">
                <a:srgbClr val="77caee"/>
              </a:gs>
              <a:gs pos="100000">
                <a:srgbClr val="009bdd"/>
              </a:gs>
            </a:gsLst>
            <a:lin ang="10800000"/>
          </a:gradFill>
          <a:ln w="18000">
            <a:noFill/>
          </a:ln>
          <a:effectLst>
            <a:outerShdw dist="10800" dir="5400000">
              <a:srgbClr val="009bdd"/>
            </a:outerShdw>
          </a:effectLst>
        </p:spPr>
        <p:style>
          <a:lnRef idx="0"/>
          <a:fillRef idx="0"/>
          <a:effectRef idx="0"/>
          <a:fontRef idx="minor"/>
        </p:style>
      </p:sp>
      <p:sp>
        <p:nvSpPr>
          <p:cNvPr id="44" name="PlaceHolder 3"/>
          <p:cNvSpPr>
            <a:spLocks noGrp="1"/>
          </p:cNvSpPr>
          <p:nvPr>
            <p:ph type="title"/>
          </p:nvPr>
        </p:nvSpPr>
        <p:spPr>
          <a:xfrm>
            <a:off x="360000" y="180000"/>
            <a:ext cx="9360000" cy="478080"/>
          </a:xfrm>
          <a:prstGeom prst="rect">
            <a:avLst/>
          </a:prstGeom>
        </p:spPr>
        <p:txBody>
          <a:bodyPr lIns="0" rIns="0" tIns="0" bIns="0" anchor="ctr">
            <a:noAutofit/>
          </a:bodyPr>
          <a:p>
            <a:pPr algn="ctr"/>
            <a:r>
              <a:rPr b="0" lang="fr-BE" sz="3300" spc="-1" strike="noStrike">
                <a:solidFill>
                  <a:srgbClr val="ffffff"/>
                </a:solidFill>
                <a:latin typeface="Arial"/>
              </a:rPr>
              <a:t>Cliquez pour éditer le format du texte-titre</a:t>
            </a:r>
            <a:endParaRPr b="0" lang="fr-BE" sz="3300" spc="-1" strike="noStrike">
              <a:solidFill>
                <a:srgbClr val="ffffff"/>
              </a:solidFill>
              <a:latin typeface="Arial"/>
            </a:endParaRPr>
          </a:p>
        </p:txBody>
      </p:sp>
      <p:sp>
        <p:nvSpPr>
          <p:cNvPr id="45" name="PlaceHolder 4"/>
          <p:cNvSpPr>
            <a:spLocks noGrp="1"/>
          </p:cNvSpPr>
          <p:nvPr>
            <p:ph type="body"/>
          </p:nvPr>
        </p:nvSpPr>
        <p:spPr>
          <a:xfrm>
            <a:off x="360000" y="1080000"/>
            <a:ext cx="9360000" cy="3600000"/>
          </a:xfrm>
          <a:prstGeom prst="rect">
            <a:avLst/>
          </a:prstGeom>
        </p:spPr>
        <p:txBody>
          <a:bodyPr lIns="0" rIns="0" tIns="0" bIns="0">
            <a:noAutofit/>
          </a:bodyPr>
          <a:p>
            <a:pPr marL="432000" indent="-324000">
              <a:spcBef>
                <a:spcPts val="1060"/>
              </a:spcBef>
              <a:buClr>
                <a:srgbClr val="77caee"/>
              </a:buClr>
              <a:buSzPct val="45000"/>
              <a:buFont typeface="Wingdings" charset="2"/>
              <a:buChar char=""/>
            </a:pPr>
            <a:r>
              <a:rPr b="0" lang="fr-BE" sz="2400" spc="-1" strike="noStrike">
                <a:solidFill>
                  <a:srgbClr val="009bdd"/>
                </a:solidFill>
                <a:latin typeface="Arial"/>
              </a:rPr>
              <a:t>Cliquez pour éditer le format du plan de texte</a:t>
            </a:r>
            <a:endParaRPr b="0" lang="fr-BE" sz="2400" spc="-1" strike="noStrike">
              <a:solidFill>
                <a:srgbClr val="009bdd"/>
              </a:solidFill>
              <a:latin typeface="Arial"/>
            </a:endParaRPr>
          </a:p>
          <a:p>
            <a:pPr lvl="1" marL="864000" indent="-324000">
              <a:spcBef>
                <a:spcPts val="850"/>
              </a:spcBef>
              <a:buClr>
                <a:srgbClr val="77caee"/>
              </a:buClr>
              <a:buSzPct val="45000"/>
              <a:buFont typeface="Wingdings" charset="2"/>
              <a:buChar char=""/>
            </a:pPr>
            <a:r>
              <a:rPr b="0" lang="fr-BE" sz="2100" spc="-1" strike="noStrike">
                <a:solidFill>
                  <a:srgbClr val="009bdd"/>
                </a:solidFill>
                <a:latin typeface="Arial"/>
              </a:rPr>
              <a:t>Second niveau de plan</a:t>
            </a:r>
            <a:endParaRPr b="0" lang="fr-BE" sz="2100" spc="-1" strike="noStrike">
              <a:solidFill>
                <a:srgbClr val="009bdd"/>
              </a:solidFill>
              <a:latin typeface="Arial"/>
            </a:endParaRPr>
          </a:p>
          <a:p>
            <a:pPr lvl="2" marL="1296000" indent="-288000">
              <a:spcBef>
                <a:spcPts val="635"/>
              </a:spcBef>
              <a:buClr>
                <a:srgbClr val="77caee"/>
              </a:buClr>
              <a:buSzPct val="45000"/>
              <a:buFont typeface="Wingdings" charset="2"/>
              <a:buChar char=""/>
            </a:pPr>
            <a:r>
              <a:rPr b="0" lang="fr-BE" sz="1800" spc="-1" strike="noStrike">
                <a:solidFill>
                  <a:srgbClr val="009bdd"/>
                </a:solidFill>
                <a:latin typeface="Arial"/>
              </a:rPr>
              <a:t>Troisième niveau de plan</a:t>
            </a:r>
            <a:endParaRPr b="0" lang="fr-BE" sz="1800" spc="-1" strike="noStrike">
              <a:solidFill>
                <a:srgbClr val="009bdd"/>
              </a:solidFill>
              <a:latin typeface="Arial"/>
            </a:endParaRPr>
          </a:p>
          <a:p>
            <a:pPr lvl="3" marL="1728000" indent="-216000">
              <a:spcBef>
                <a:spcPts val="422"/>
              </a:spcBef>
              <a:buClr>
                <a:srgbClr val="77caee"/>
              </a:buClr>
              <a:buSzPct val="45000"/>
              <a:buFont typeface="Wingdings" charset="2"/>
              <a:buChar char=""/>
            </a:pPr>
            <a:r>
              <a:rPr b="0" lang="fr-BE" sz="1500" spc="-1" strike="noStrike">
                <a:solidFill>
                  <a:srgbClr val="009bdd"/>
                </a:solidFill>
                <a:latin typeface="Arial"/>
              </a:rPr>
              <a:t>Quatrième niveau de plan</a:t>
            </a:r>
            <a:endParaRPr b="0" lang="fr-BE" sz="1500" spc="-1" strike="noStrike">
              <a:solidFill>
                <a:srgbClr val="009bdd"/>
              </a:solidFill>
              <a:latin typeface="Arial"/>
            </a:endParaRPr>
          </a:p>
          <a:p>
            <a:pPr lvl="4" marL="2160000" indent="-216000">
              <a:spcBef>
                <a:spcPts val="210"/>
              </a:spcBef>
              <a:buClr>
                <a:srgbClr val="77caee"/>
              </a:buClr>
              <a:buSzPct val="45000"/>
              <a:buFont typeface="Wingdings" charset="2"/>
              <a:buChar char=""/>
            </a:pPr>
            <a:r>
              <a:rPr b="0" lang="fr-BE" sz="1500" spc="-1" strike="noStrike">
                <a:solidFill>
                  <a:srgbClr val="009bdd"/>
                </a:solidFill>
                <a:latin typeface="Arial"/>
              </a:rPr>
              <a:t>Cinquième niveau de plan</a:t>
            </a:r>
            <a:endParaRPr b="0" lang="fr-BE" sz="1500" spc="-1" strike="noStrike">
              <a:solidFill>
                <a:srgbClr val="009bdd"/>
              </a:solidFill>
              <a:latin typeface="Arial"/>
            </a:endParaRPr>
          </a:p>
          <a:p>
            <a:pPr lvl="5" marL="2592000" indent="-216000">
              <a:spcBef>
                <a:spcPts val="210"/>
              </a:spcBef>
              <a:buClr>
                <a:srgbClr val="77caee"/>
              </a:buClr>
              <a:buSzPct val="45000"/>
              <a:buFont typeface="Wingdings" charset="2"/>
              <a:buChar char=""/>
            </a:pPr>
            <a:r>
              <a:rPr b="0" lang="fr-BE" sz="1500" spc="-1" strike="noStrike">
                <a:solidFill>
                  <a:srgbClr val="009bdd"/>
                </a:solidFill>
                <a:latin typeface="Arial"/>
              </a:rPr>
              <a:t>Sixième niveau de plan</a:t>
            </a:r>
            <a:endParaRPr b="0" lang="fr-BE" sz="1500" spc="-1" strike="noStrike">
              <a:solidFill>
                <a:srgbClr val="009bdd"/>
              </a:solidFill>
              <a:latin typeface="Arial"/>
            </a:endParaRPr>
          </a:p>
          <a:p>
            <a:pPr lvl="6" marL="3024000" indent="-216000">
              <a:spcBef>
                <a:spcPts val="210"/>
              </a:spcBef>
              <a:buClr>
                <a:srgbClr val="77caee"/>
              </a:buClr>
              <a:buSzPct val="45000"/>
              <a:buFont typeface="Wingdings" charset="2"/>
              <a:buChar char=""/>
            </a:pPr>
            <a:r>
              <a:rPr b="0" lang="fr-BE" sz="1500" spc="-1" strike="noStrike">
                <a:solidFill>
                  <a:srgbClr val="009bdd"/>
                </a:solidFill>
                <a:latin typeface="Arial"/>
              </a:rPr>
              <a:t>Septième niveau de plan</a:t>
            </a:r>
            <a:endParaRPr b="0" lang="fr-BE" sz="1500" spc="-1" strike="noStrike">
              <a:solidFill>
                <a:srgbClr val="009bdd"/>
              </a:solidFill>
              <a:latin typeface="Arial"/>
            </a:endParaRPr>
          </a:p>
        </p:txBody>
      </p:sp>
      <p:sp>
        <p:nvSpPr>
          <p:cNvPr id="46" name="PlaceHolder 5"/>
          <p:cNvSpPr>
            <a:spLocks noGrp="1"/>
          </p:cNvSpPr>
          <p:nvPr>
            <p:ph type="dt"/>
          </p:nvPr>
        </p:nvSpPr>
        <p:spPr>
          <a:xfrm>
            <a:off x="360000" y="5220000"/>
            <a:ext cx="2340000" cy="360000"/>
          </a:xfrm>
          <a:prstGeom prst="rect">
            <a:avLst/>
          </a:prstGeom>
        </p:spPr>
        <p:txBody>
          <a:bodyPr lIns="0" rIns="0" tIns="0" bIns="0">
            <a:noAutofit/>
          </a:bodyPr>
          <a:p>
            <a:r>
              <a:rPr b="0" lang="fr-BE" sz="1400" spc="-1" strike="noStrike">
                <a:solidFill>
                  <a:srgbClr val="ffffff"/>
                </a:solidFill>
                <a:latin typeface="Arial"/>
              </a:rPr>
              <a:t>&lt;date/heure&gt;</a:t>
            </a:r>
            <a:endParaRPr b="0" lang="fr-BE" sz="1400" spc="-1" strike="noStrike">
              <a:solidFill>
                <a:srgbClr val="ffffff"/>
              </a:solidFill>
              <a:latin typeface="Arial"/>
            </a:endParaRPr>
          </a:p>
        </p:txBody>
      </p:sp>
      <p:sp>
        <p:nvSpPr>
          <p:cNvPr id="47" name="PlaceHolder 6"/>
          <p:cNvSpPr>
            <a:spLocks noGrp="1"/>
          </p:cNvSpPr>
          <p:nvPr>
            <p:ph type="ftr"/>
          </p:nvPr>
        </p:nvSpPr>
        <p:spPr>
          <a:xfrm>
            <a:off x="3420000" y="5220000"/>
            <a:ext cx="3240000" cy="360000"/>
          </a:xfrm>
          <a:prstGeom prst="rect">
            <a:avLst/>
          </a:prstGeom>
        </p:spPr>
        <p:txBody>
          <a:bodyPr lIns="0" rIns="0" tIns="0" bIns="0">
            <a:noAutofit/>
          </a:bodyPr>
          <a:p>
            <a:pPr algn="ctr"/>
            <a:r>
              <a:rPr b="0" lang="fr-BE" sz="1400" spc="-1" strike="noStrike">
                <a:solidFill>
                  <a:srgbClr val="ffffff"/>
                </a:solidFill>
                <a:latin typeface="Arial"/>
              </a:rPr>
              <a:t>&lt;pied de page&gt;</a:t>
            </a:r>
            <a:endParaRPr b="0" lang="fr-BE" sz="1400" spc="-1" strike="noStrike">
              <a:solidFill>
                <a:srgbClr val="ffffff"/>
              </a:solidFill>
              <a:latin typeface="Arial"/>
            </a:endParaRPr>
          </a:p>
        </p:txBody>
      </p:sp>
      <p:sp>
        <p:nvSpPr>
          <p:cNvPr id="48" name="PlaceHolder 7"/>
          <p:cNvSpPr>
            <a:spLocks noGrp="1"/>
          </p:cNvSpPr>
          <p:nvPr>
            <p:ph type="sldNum"/>
          </p:nvPr>
        </p:nvSpPr>
        <p:spPr>
          <a:xfrm>
            <a:off x="7380000" y="5220000"/>
            <a:ext cx="2340000" cy="360000"/>
          </a:xfrm>
          <a:prstGeom prst="rect">
            <a:avLst/>
          </a:prstGeom>
        </p:spPr>
        <p:txBody>
          <a:bodyPr lIns="0" rIns="0" tIns="0" bIns="0">
            <a:noAutofit/>
          </a:bodyPr>
          <a:p>
            <a:pPr algn="r"/>
            <a:fld id="{42C55793-17BB-427D-B008-88FC4B62B96D}" type="slidenum">
              <a:rPr b="0" lang="fr-BE" sz="1400" spc="-1" strike="noStrike">
                <a:solidFill>
                  <a:srgbClr val="ffffff"/>
                </a:solidFill>
                <a:latin typeface="Arial"/>
              </a:rPr>
              <a:t>&lt;numéro&gt;</a:t>
            </a:fld>
            <a:endParaRPr b="0" lang="fr-BE" sz="14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5.xml"/>
</Relationships>
</file>

<file path=ppt/slides/_rels/slide11.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5.xml"/>
</Relationships>
</file>

<file path=ppt/slides/_rels/slide1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5.xml"/>
</Relationships>
</file>

<file path=ppt/slides/_rels/slide13.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slideLayout" Target="../slideLayouts/slideLayout5.xml"/>
</Relationships>
</file>

<file path=ppt/slides/_rels/slide1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slideLayout" Target="../slideLayouts/slideLayout5.xml"/>
</Relationships>
</file>

<file path=ppt/slides/_rels/slide17.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slideLayout" Target="../slideLayouts/slideLayout5.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1.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slideLayout" Target="../slideLayouts/slideLayout5.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3.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png"/><Relationship Id="rId7"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5.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5.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5.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5.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slideLayout" Target="../slideLayouts/slideLayout5.xml"/>
</Relationships>
</file>

<file path=ppt/slides/_rels/slide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5.xml"/>
</Relationships>
</file>

<file path=ppt/slides/_rels/slide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TextShape 1"/>
          <p:cNvSpPr txBox="1"/>
          <p:nvPr/>
        </p:nvSpPr>
        <p:spPr>
          <a:xfrm>
            <a:off x="360000" y="0"/>
            <a:ext cx="9180000" cy="108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GA/AG BIGCYCLING 2026 – SIMPELVELD (NL)</a:t>
            </a:r>
            <a:endParaRPr b="0" lang="fr-BE" sz="3300" spc="-1" strike="noStrike">
              <a:solidFill>
                <a:srgbClr val="dd4100"/>
              </a:solidFill>
              <a:latin typeface="Arial"/>
            </a:endParaRPr>
          </a:p>
        </p:txBody>
      </p:sp>
      <p:pic>
        <p:nvPicPr>
          <p:cNvPr id="86" name="" descr=""/>
          <p:cNvPicPr/>
          <p:nvPr/>
        </p:nvPicPr>
        <p:blipFill>
          <a:blip r:embed="rId1"/>
          <a:stretch/>
        </p:blipFill>
        <p:spPr>
          <a:xfrm>
            <a:off x="4680000" y="1440000"/>
            <a:ext cx="4128480" cy="2998800"/>
          </a:xfrm>
          <a:prstGeom prst="rect">
            <a:avLst/>
          </a:prstGeom>
          <a:ln w="18000">
            <a:noFill/>
          </a:ln>
        </p:spPr>
      </p:pic>
      <p:sp>
        <p:nvSpPr>
          <p:cNvPr id="87" name="TextShape 2"/>
          <p:cNvSpPr txBox="1"/>
          <p:nvPr/>
        </p:nvSpPr>
        <p:spPr>
          <a:xfrm>
            <a:off x="540000" y="1440000"/>
            <a:ext cx="3960000" cy="2138040"/>
          </a:xfrm>
          <a:prstGeom prst="rect">
            <a:avLst/>
          </a:prstGeom>
          <a:noFill/>
          <a:ln w="18000">
            <a:noFill/>
          </a:ln>
        </p:spPr>
        <p:txBody>
          <a:bodyPr lIns="90000" rIns="90000" tIns="45000" bIns="45000">
            <a:noAutofit/>
          </a:bodyPr>
          <a:p>
            <a:r>
              <a:rPr b="0" lang="fr-BE" sz="1800" spc="-1" strike="noStrike">
                <a:latin typeface="Arial"/>
              </a:rPr>
              <a:t>WELKOM !</a:t>
            </a:r>
            <a:endParaRPr b="0" lang="fr-BE" sz="1800" spc="-1" strike="noStrike">
              <a:latin typeface="Arial"/>
            </a:endParaRPr>
          </a:p>
          <a:p>
            <a:r>
              <a:rPr b="0" lang="fr-BE" sz="1800" spc="-1" strike="noStrike">
                <a:latin typeface="Arial"/>
              </a:rPr>
              <a:t>WELCOME !</a:t>
            </a:r>
            <a:endParaRPr b="0" lang="fr-BE" sz="1800" spc="-1" strike="noStrike">
              <a:latin typeface="Arial"/>
            </a:endParaRPr>
          </a:p>
          <a:p>
            <a:r>
              <a:rPr b="0" lang="fr-BE" sz="1800" spc="-1" strike="noStrike">
                <a:latin typeface="Arial"/>
              </a:rPr>
              <a:t>BIENVENUE !</a:t>
            </a:r>
            <a:endParaRPr b="0" lang="fr-BE" sz="1800" spc="-1" strike="noStrike">
              <a:latin typeface="Arial"/>
            </a:endParaRPr>
          </a:p>
          <a:p>
            <a:r>
              <a:rPr b="0" lang="fr-BE" sz="1800" spc="-1" strike="noStrike">
                <a:latin typeface="Arial"/>
              </a:rPr>
              <a:t>WILLKOMMEN !</a:t>
            </a:r>
            <a:endParaRPr b="0" lang="fr-BE" sz="1800" spc="-1" strike="noStrike">
              <a:latin typeface="Arial"/>
            </a:endParaRPr>
          </a:p>
          <a:p>
            <a:r>
              <a:rPr b="0" lang="fr-BE" sz="1800" spc="-1" strike="noStrike">
                <a:latin typeface="Arial"/>
              </a:rPr>
              <a:t>ÜDVÖZÖLJÜK !</a:t>
            </a:r>
            <a:endParaRPr b="0" lang="fr-BE" sz="1800" spc="-1" strike="noStrike">
              <a:latin typeface="Arial"/>
            </a:endParaRPr>
          </a:p>
          <a:p>
            <a:r>
              <a:rPr b="0" lang="fr-BE" sz="1800" spc="-1" strike="noStrike">
                <a:latin typeface="Arial"/>
              </a:rPr>
              <a:t>BENVENUTO !</a:t>
            </a:r>
            <a:endParaRPr b="0" lang="fr-BE" sz="1800" spc="-1" strike="noStrike">
              <a:latin typeface="Arial"/>
            </a:endParaRPr>
          </a:p>
          <a:p>
            <a:r>
              <a:rPr b="0" lang="fr-BE" sz="1800" spc="-1" strike="noStrike">
                <a:latin typeface="Arial"/>
              </a:rPr>
              <a:t>BIENVENIDO !</a:t>
            </a:r>
            <a:endParaRPr b="0" lang="fr-BE" sz="1800" spc="-1" strike="noStrike">
              <a:latin typeface="Arial"/>
            </a:endParaRPr>
          </a:p>
          <a:p>
            <a:endParaRPr b="0" lang="fr-BE" sz="1800" spc="-1" strike="noStrike">
              <a:latin typeface="Arial"/>
            </a:endParaRPr>
          </a:p>
        </p:txBody>
      </p:sp>
      <p:pic>
        <p:nvPicPr>
          <p:cNvPr id="88" name="" descr=""/>
          <p:cNvPicPr/>
          <p:nvPr/>
        </p:nvPicPr>
        <p:blipFill>
          <a:blip r:embed="rId2"/>
          <a:stretch/>
        </p:blipFill>
        <p:spPr>
          <a:xfrm>
            <a:off x="900000" y="3595320"/>
            <a:ext cx="720000" cy="724680"/>
          </a:xfrm>
          <a:prstGeom prst="rect">
            <a:avLst/>
          </a:prstGeom>
          <a:ln w="1800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TextShape 1"/>
          <p:cNvSpPr txBox="1"/>
          <p:nvPr/>
        </p:nvSpPr>
        <p:spPr>
          <a:xfrm>
            <a:off x="360000" y="-839880"/>
            <a:ext cx="9720000" cy="6179760"/>
          </a:xfrm>
          <a:prstGeom prst="rect">
            <a:avLst/>
          </a:prstGeom>
          <a:noFill/>
          <a:ln w="0">
            <a:noFill/>
          </a:ln>
        </p:spPr>
        <p:txBody>
          <a:bodyPr lIns="0" rIns="0" tIns="0" bIns="0" anchor="ctr">
            <a:noAutofit/>
          </a:bodyPr>
          <a:p>
            <a:br/>
            <a:br/>
            <a:r>
              <a:rPr b="0" lang="fr-BE" sz="3300" spc="-1" strike="noStrike">
                <a:solidFill>
                  <a:srgbClr val="dd4100"/>
                </a:solidFill>
                <a:latin typeface="Arial"/>
              </a:rPr>
              <a:t>2. Rapport financier / Financial Report</a:t>
            </a:r>
            <a:br/>
            <a:br/>
            <a:br/>
            <a:r>
              <a:rPr b="0" lang="fr-BE" sz="1800" spc="-1" strike="noStrike">
                <a:solidFill>
                  <a:srgbClr val="000000"/>
                </a:solidFill>
                <a:latin typeface="Arial"/>
              </a:rPr>
              <a:t>2b. Dépenses et Recettes / Outcomings and Incomings 2025</a:t>
            </a:r>
            <a:br/>
            <a:br/>
            <a:br/>
            <a:br/>
            <a:br/>
            <a:br/>
            <a:br/>
            <a:br/>
            <a:br/>
            <a:br/>
            <a:br/>
            <a:br/>
            <a:br/>
            <a:br/>
            <a:endParaRPr b="0" lang="fr-BE" sz="1800" spc="-1" strike="noStrike">
              <a:solidFill>
                <a:srgbClr val="dd4100"/>
              </a:solidFill>
              <a:latin typeface="Arial"/>
            </a:endParaRPr>
          </a:p>
        </p:txBody>
      </p:sp>
      <p:pic>
        <p:nvPicPr>
          <p:cNvPr id="120" name="" descr=""/>
          <p:cNvPicPr/>
          <p:nvPr/>
        </p:nvPicPr>
        <p:blipFill>
          <a:blip r:embed="rId1"/>
          <a:stretch/>
        </p:blipFill>
        <p:spPr>
          <a:xfrm>
            <a:off x="2152440" y="1807560"/>
            <a:ext cx="5781240" cy="2066400"/>
          </a:xfrm>
          <a:prstGeom prst="rect">
            <a:avLst/>
          </a:prstGeom>
          <a:ln w="18000">
            <a:noFill/>
          </a:ln>
        </p:spPr>
      </p:pic>
    </p:spTree>
  </p:cSld>
  <mc:AlternateContent>
    <mc:Choice Requires="p14">
      <p:transition spd="slow" p14:dur="2000"/>
    </mc:Choice>
    <mc:Fallback>
      <p:transition spd="slow"/>
    </mc:Fallback>
  </mc:AlternateContent>
  <p:timing>
    <p:tnLst>
      <p:par>
        <p:cTn id="121" dur="indefinite" restart="never" nodeType="tmRoot">
          <p:childTnLst>
            <p:seq>
              <p:cTn id="122" dur="indefinite" nodeType="mainSeq">
                <p:childTnLst>
                  <p:par>
                    <p:cTn id="123" fill="hold">
                      <p:stCondLst>
                        <p:cond delay="indefinite"/>
                      </p:stCondLst>
                      <p:childTnLst>
                        <p:par>
                          <p:cTn id="124" fill="hold">
                            <p:stCondLst>
                              <p:cond delay="0"/>
                            </p:stCondLst>
                            <p:childTnLst>
                              <p:par>
                                <p:cTn id="125" nodeType="clickEffect" fill="hold" presetClass="entr" presetID="3" presetSubtype="10">
                                  <p:stCondLst>
                                    <p:cond delay="0"/>
                                  </p:stCondLst>
                                  <p:childTnLst>
                                    <p:set>
                                      <p:cBhvr>
                                        <p:cTn id="126" dur="1" fill="hold">
                                          <p:stCondLst>
                                            <p:cond delay="0"/>
                                          </p:stCondLst>
                                        </p:cTn>
                                        <p:tgtEl>
                                          <p:spTgt spid="120"/>
                                        </p:tgtEl>
                                        <p:attrNameLst>
                                          <p:attrName>style.visibility</p:attrName>
                                        </p:attrNameLst>
                                      </p:cBhvr>
                                      <p:to>
                                        <p:strVal val="visible"/>
                                      </p:to>
                                    </p:set>
                                    <p:animEffect filter="blinds(horizontal)" transition="in">
                                      <p:cBhvr additive="repl">
                                        <p:cTn id="127" dur="5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txBox="1"/>
          <p:nvPr/>
        </p:nvSpPr>
        <p:spPr>
          <a:xfrm>
            <a:off x="360000" y="-839880"/>
            <a:ext cx="9720000" cy="6179760"/>
          </a:xfrm>
          <a:prstGeom prst="rect">
            <a:avLst/>
          </a:prstGeom>
          <a:noFill/>
          <a:ln w="0">
            <a:noFill/>
          </a:ln>
        </p:spPr>
        <p:txBody>
          <a:bodyPr lIns="0" rIns="0" tIns="0" bIns="0" anchor="ctr">
            <a:noAutofit/>
          </a:bodyPr>
          <a:p>
            <a:br/>
            <a:br/>
            <a:r>
              <a:rPr b="0" lang="fr-BE" sz="3300" spc="-1" strike="noStrike">
                <a:solidFill>
                  <a:srgbClr val="dd4100"/>
                </a:solidFill>
                <a:latin typeface="Arial"/>
              </a:rPr>
              <a:t>2. Rapport financier / Financial Report</a:t>
            </a:r>
            <a:br/>
            <a:br/>
            <a:br/>
            <a:r>
              <a:rPr b="0" lang="fr-BE" sz="1800" spc="-1" strike="noStrike">
                <a:solidFill>
                  <a:srgbClr val="000000"/>
                </a:solidFill>
                <a:latin typeface="Arial"/>
              </a:rPr>
              <a:t>2c. Balance 2025 &amp; Results</a:t>
            </a:r>
            <a:br/>
            <a:br/>
            <a:br/>
            <a:br/>
            <a:br/>
            <a:br/>
            <a:br/>
            <a:br/>
            <a:br/>
            <a:br/>
            <a:br/>
            <a:br/>
            <a:br/>
            <a:br/>
            <a:endParaRPr b="0" lang="fr-BE" sz="1800" spc="-1" strike="noStrike">
              <a:solidFill>
                <a:srgbClr val="dd4100"/>
              </a:solidFill>
              <a:latin typeface="Arial"/>
            </a:endParaRPr>
          </a:p>
        </p:txBody>
      </p:sp>
      <p:pic>
        <p:nvPicPr>
          <p:cNvPr id="122" name="" descr=""/>
          <p:cNvPicPr/>
          <p:nvPr/>
        </p:nvPicPr>
        <p:blipFill>
          <a:blip r:embed="rId1"/>
          <a:stretch/>
        </p:blipFill>
        <p:spPr>
          <a:xfrm>
            <a:off x="3233520" y="2331360"/>
            <a:ext cx="3619080" cy="1018800"/>
          </a:xfrm>
          <a:prstGeom prst="rect">
            <a:avLst/>
          </a:prstGeom>
          <a:ln w="18000">
            <a:noFill/>
          </a:ln>
        </p:spPr>
      </p:pic>
      <p:pic>
        <p:nvPicPr>
          <p:cNvPr id="123" name="" descr=""/>
          <p:cNvPicPr/>
          <p:nvPr/>
        </p:nvPicPr>
        <p:blipFill>
          <a:blip r:embed="rId2"/>
          <a:stretch/>
        </p:blipFill>
        <p:spPr>
          <a:xfrm>
            <a:off x="3825000" y="3587040"/>
            <a:ext cx="2295000" cy="732960"/>
          </a:xfrm>
          <a:prstGeom prst="rect">
            <a:avLst/>
          </a:prstGeom>
          <a:ln w="18000">
            <a:noFill/>
          </a:ln>
        </p:spPr>
      </p:pic>
    </p:spTree>
  </p:cSld>
  <mc:AlternateContent>
    <mc:Choice Requires="p14">
      <p:transition spd="slow" p14:dur="2000"/>
    </mc:Choice>
    <mc:Fallback>
      <p:transition spd="slow"/>
    </mc:Fallback>
  </mc:AlternateContent>
  <p:timing>
    <p:tnLst>
      <p:par>
        <p:cTn id="128" dur="indefinite" restart="never" nodeType="tmRoot">
          <p:childTnLst>
            <p:seq>
              <p:cTn id="129" dur="indefinite" nodeType="mainSeq">
                <p:childTnLst>
                  <p:par>
                    <p:cTn id="130" fill="hold">
                      <p:stCondLst>
                        <p:cond delay="indefinite"/>
                      </p:stCondLst>
                      <p:childTnLst>
                        <p:par>
                          <p:cTn id="131" fill="hold">
                            <p:stCondLst>
                              <p:cond delay="0"/>
                            </p:stCondLst>
                            <p:childTnLst>
                              <p:par>
                                <p:cTn id="132" nodeType="clickEffect" fill="hold" presetClass="entr" presetID="2" presetSubtype="4">
                                  <p:stCondLst>
                                    <p:cond delay="0"/>
                                  </p:stCondLst>
                                  <p:childTnLst>
                                    <p:set>
                                      <p:cBhvr>
                                        <p:cTn id="133" dur="1" fill="hold">
                                          <p:stCondLst>
                                            <p:cond delay="0"/>
                                          </p:stCondLst>
                                        </p:cTn>
                                        <p:tgtEl>
                                          <p:spTgt spid="122"/>
                                        </p:tgtEl>
                                        <p:attrNameLst>
                                          <p:attrName>style.visibility</p:attrName>
                                        </p:attrNameLst>
                                      </p:cBhvr>
                                      <p:to>
                                        <p:strVal val="visible"/>
                                      </p:to>
                                    </p:set>
                                    <p:anim calcmode="lin" valueType="num">
                                      <p:cBhvr additive="repl">
                                        <p:cTn id="134" dur="500" fill="hold"/>
                                        <p:tgtEl>
                                          <p:spTgt spid="122"/>
                                        </p:tgtEl>
                                        <p:attrNameLst>
                                          <p:attrName>ppt_x</p:attrName>
                                        </p:attrNameLst>
                                      </p:cBhvr>
                                      <p:tavLst>
                                        <p:tav tm="0">
                                          <p:val>
                                            <p:strVal val="#ppt_x"/>
                                          </p:val>
                                        </p:tav>
                                        <p:tav tm="100000">
                                          <p:val>
                                            <p:strVal val="#ppt_x"/>
                                          </p:val>
                                        </p:tav>
                                      </p:tavLst>
                                    </p:anim>
                                    <p:anim calcmode="lin" valueType="num">
                                      <p:cBhvr additive="repl">
                                        <p:cTn id="135"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nodeType="clickEffect" fill="hold" presetClass="entr" presetID="2" presetSubtype="4">
                                  <p:stCondLst>
                                    <p:cond delay="0"/>
                                  </p:stCondLst>
                                  <p:childTnLst>
                                    <p:set>
                                      <p:cBhvr>
                                        <p:cTn id="139" dur="1" fill="hold">
                                          <p:stCondLst>
                                            <p:cond delay="0"/>
                                          </p:stCondLst>
                                        </p:cTn>
                                        <p:tgtEl>
                                          <p:spTgt spid="123"/>
                                        </p:tgtEl>
                                        <p:attrNameLst>
                                          <p:attrName>style.visibility</p:attrName>
                                        </p:attrNameLst>
                                      </p:cBhvr>
                                      <p:to>
                                        <p:strVal val="visible"/>
                                      </p:to>
                                    </p:set>
                                    <p:anim calcmode="lin" valueType="num">
                                      <p:cBhvr additive="repl">
                                        <p:cTn id="140" dur="500" fill="hold"/>
                                        <p:tgtEl>
                                          <p:spTgt spid="123"/>
                                        </p:tgtEl>
                                        <p:attrNameLst>
                                          <p:attrName>ppt_x</p:attrName>
                                        </p:attrNameLst>
                                      </p:cBhvr>
                                      <p:tavLst>
                                        <p:tav tm="0">
                                          <p:val>
                                            <p:strVal val="#ppt_x"/>
                                          </p:val>
                                        </p:tav>
                                        <p:tav tm="100000">
                                          <p:val>
                                            <p:strVal val="#ppt_x"/>
                                          </p:val>
                                        </p:tav>
                                      </p:tavLst>
                                    </p:anim>
                                    <p:anim calcmode="lin" valueType="num">
                                      <p:cBhvr additive="repl">
                                        <p:cTn id="141"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Shape 1"/>
          <p:cNvSpPr txBox="1"/>
          <p:nvPr/>
        </p:nvSpPr>
        <p:spPr>
          <a:xfrm>
            <a:off x="360000" y="-839880"/>
            <a:ext cx="9720000" cy="6179760"/>
          </a:xfrm>
          <a:prstGeom prst="rect">
            <a:avLst/>
          </a:prstGeom>
          <a:noFill/>
          <a:ln w="0">
            <a:noFill/>
          </a:ln>
        </p:spPr>
        <p:txBody>
          <a:bodyPr lIns="0" rIns="0" tIns="0" bIns="0" anchor="ctr">
            <a:noAutofit/>
          </a:bodyPr>
          <a:p>
            <a:br/>
            <a:br/>
            <a:r>
              <a:rPr b="0" lang="fr-BE" sz="3300" spc="-1" strike="noStrike">
                <a:solidFill>
                  <a:srgbClr val="dd4100"/>
                </a:solidFill>
                <a:latin typeface="Arial"/>
              </a:rPr>
              <a:t>2. Rapport financier / Financial Report</a:t>
            </a:r>
            <a:br/>
            <a:br/>
            <a:br/>
            <a:r>
              <a:rPr b="0" lang="fr-BE" sz="1800" spc="-1" strike="noStrike">
                <a:solidFill>
                  <a:srgbClr val="000000"/>
                </a:solidFill>
                <a:latin typeface="Arial"/>
              </a:rPr>
              <a:t>2d. Suggested Budget</a:t>
            </a:r>
            <a:br/>
            <a:br/>
            <a:br/>
            <a:br/>
            <a:br/>
            <a:br/>
            <a:br/>
            <a:br/>
            <a:br/>
            <a:br/>
            <a:br/>
            <a:br/>
            <a:br/>
            <a:br/>
            <a:endParaRPr b="0" lang="fr-BE" sz="1800" spc="-1" strike="noStrike">
              <a:solidFill>
                <a:srgbClr val="dd4100"/>
              </a:solidFill>
              <a:latin typeface="Arial"/>
            </a:endParaRPr>
          </a:p>
        </p:txBody>
      </p:sp>
      <p:pic>
        <p:nvPicPr>
          <p:cNvPr id="125" name="" descr=""/>
          <p:cNvPicPr/>
          <p:nvPr/>
        </p:nvPicPr>
        <p:blipFill>
          <a:blip r:embed="rId1"/>
          <a:stretch/>
        </p:blipFill>
        <p:spPr>
          <a:xfrm>
            <a:off x="2081160" y="1969200"/>
            <a:ext cx="5924160" cy="1742760"/>
          </a:xfrm>
          <a:prstGeom prst="rect">
            <a:avLst/>
          </a:prstGeom>
          <a:ln w="18000">
            <a:noFill/>
          </a:ln>
        </p:spPr>
      </p:pic>
    </p:spTree>
  </p:cSld>
  <mc:AlternateContent>
    <mc:Choice Requires="p14">
      <p:transition spd="slow" p14:dur="2000"/>
    </mc:Choice>
    <mc:Fallback>
      <p:transition spd="slow"/>
    </mc:Fallback>
  </mc:AlternateContent>
  <p:timing>
    <p:tnLst>
      <p:par>
        <p:cTn id="142" dur="indefinite" restart="never" nodeType="tmRoot">
          <p:childTnLst>
            <p:seq>
              <p:cTn id="143" dur="indefinite" nodeType="mainSeq">
                <p:childTnLst>
                  <p:par>
                    <p:cTn id="144" fill="hold">
                      <p:stCondLst>
                        <p:cond delay="indefinite"/>
                      </p:stCondLst>
                      <p:childTnLst>
                        <p:par>
                          <p:cTn id="145" fill="hold">
                            <p:stCondLst>
                              <p:cond delay="0"/>
                            </p:stCondLst>
                            <p:childTnLst>
                              <p:par>
                                <p:cTn id="146" nodeType="clickEffect" fill="hold" presetClass="entr" presetID="3" presetSubtype="10">
                                  <p:stCondLst>
                                    <p:cond delay="0"/>
                                  </p:stCondLst>
                                  <p:childTnLst>
                                    <p:set>
                                      <p:cBhvr>
                                        <p:cTn id="147" dur="1" fill="hold">
                                          <p:stCondLst>
                                            <p:cond delay="0"/>
                                          </p:stCondLst>
                                        </p:cTn>
                                        <p:tgtEl>
                                          <p:spTgt spid="125"/>
                                        </p:tgtEl>
                                        <p:attrNameLst>
                                          <p:attrName>style.visibility</p:attrName>
                                        </p:attrNameLst>
                                      </p:cBhvr>
                                      <p:to>
                                        <p:strVal val="visible"/>
                                      </p:to>
                                    </p:set>
                                    <p:animEffect filter="blinds(horizontal)" transition="in">
                                      <p:cBhvr additive="repl">
                                        <p:cTn id="148" dur="5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3. Rendez-Vous / Meetings</a:t>
            </a:r>
            <a:br/>
            <a:br/>
            <a:r>
              <a:rPr b="1" lang="fr-BE" sz="1800" spc="-1" strike="noStrike" u="sng">
                <a:solidFill>
                  <a:srgbClr val="000000"/>
                </a:solidFill>
                <a:uFillTx/>
                <a:latin typeface="Arial"/>
              </a:rPr>
              <a:t>3a. Summary / Résumé 2021-2025</a:t>
            </a:r>
            <a:br/>
            <a:br/>
            <a:br/>
            <a:br/>
            <a:br/>
            <a:br/>
            <a:br/>
            <a:br/>
            <a:br/>
            <a:br/>
            <a:br/>
            <a:br/>
            <a:endParaRPr b="0" lang="fr-BE" sz="1800" spc="-1" strike="noStrike">
              <a:solidFill>
                <a:srgbClr val="dd4100"/>
              </a:solidFill>
              <a:latin typeface="Arial"/>
            </a:endParaRPr>
          </a:p>
        </p:txBody>
      </p:sp>
      <p:pic>
        <p:nvPicPr>
          <p:cNvPr id="127" name="" descr=""/>
          <p:cNvPicPr/>
          <p:nvPr/>
        </p:nvPicPr>
        <p:blipFill>
          <a:blip r:embed="rId1"/>
          <a:stretch/>
        </p:blipFill>
        <p:spPr>
          <a:xfrm>
            <a:off x="7560000" y="4320000"/>
            <a:ext cx="1800000" cy="1012320"/>
          </a:xfrm>
          <a:prstGeom prst="rect">
            <a:avLst/>
          </a:prstGeom>
          <a:ln w="18000">
            <a:noFill/>
          </a:ln>
        </p:spPr>
      </p:pic>
      <p:pic>
        <p:nvPicPr>
          <p:cNvPr id="128" name="" descr=""/>
          <p:cNvPicPr/>
          <p:nvPr/>
        </p:nvPicPr>
        <p:blipFill>
          <a:blip r:embed="rId2"/>
          <a:stretch/>
        </p:blipFill>
        <p:spPr>
          <a:xfrm>
            <a:off x="2523960" y="2520000"/>
            <a:ext cx="2156040" cy="2881800"/>
          </a:xfrm>
          <a:prstGeom prst="rect">
            <a:avLst/>
          </a:prstGeom>
          <a:ln w="18000">
            <a:noFill/>
          </a:ln>
        </p:spPr>
      </p:pic>
      <p:sp>
        <p:nvSpPr>
          <p:cNvPr id="129" name="TextShape 2"/>
          <p:cNvSpPr txBox="1"/>
          <p:nvPr/>
        </p:nvSpPr>
        <p:spPr>
          <a:xfrm>
            <a:off x="173160" y="1302120"/>
            <a:ext cx="3966840" cy="857880"/>
          </a:xfrm>
          <a:prstGeom prst="rect">
            <a:avLst/>
          </a:prstGeom>
          <a:noFill/>
          <a:ln w="18000">
            <a:noFill/>
          </a:ln>
        </p:spPr>
        <p:txBody>
          <a:bodyPr lIns="90000" rIns="90000" tIns="45000" bIns="45000">
            <a:noAutofit/>
          </a:bodyPr>
          <a:p>
            <a:r>
              <a:rPr b="0" lang="fr-BE" sz="1400" spc="-1" strike="noStrike">
                <a:latin typeface="Arial"/>
              </a:rPr>
              <a:t>2021 - Official meeting nr 20 - Pais Vasco</a:t>
            </a:r>
            <a:endParaRPr b="0" lang="fr-BE" sz="1400" spc="-1" strike="noStrike">
              <a:latin typeface="Arial"/>
            </a:endParaRPr>
          </a:p>
          <a:p>
            <a:r>
              <a:rPr b="0" lang="fr-BE" sz="1400" spc="-1" strike="noStrike">
                <a:latin typeface="Arial"/>
              </a:rPr>
              <a:t>2022 - Official meeting nr 21 - Swiss Jura</a:t>
            </a:r>
            <a:endParaRPr b="0" lang="fr-BE" sz="1400" spc="-1" strike="noStrike">
              <a:latin typeface="Arial"/>
            </a:endParaRPr>
          </a:p>
          <a:p>
            <a:r>
              <a:rPr b="0" lang="fr-BE" sz="1400" spc="-1" strike="noStrike">
                <a:latin typeface="Arial"/>
              </a:rPr>
              <a:t>2023 - Official meeting nr 22 - Sardegna &amp; Sicily</a:t>
            </a:r>
            <a:endParaRPr b="0" lang="fr-BE" sz="1400" spc="-1" strike="noStrike">
              <a:latin typeface="Arial"/>
            </a:endParaRPr>
          </a:p>
        </p:txBody>
      </p:sp>
      <p:sp>
        <p:nvSpPr>
          <p:cNvPr id="130" name="TextShape 3"/>
          <p:cNvSpPr txBox="1"/>
          <p:nvPr/>
        </p:nvSpPr>
        <p:spPr>
          <a:xfrm>
            <a:off x="173160" y="1938240"/>
            <a:ext cx="3606840" cy="581760"/>
          </a:xfrm>
          <a:prstGeom prst="rect">
            <a:avLst/>
          </a:prstGeom>
          <a:noFill/>
          <a:ln w="18000">
            <a:noFill/>
          </a:ln>
        </p:spPr>
        <p:txBody>
          <a:bodyPr lIns="90000" rIns="90000" tIns="45000" bIns="45000">
            <a:noAutofit/>
          </a:bodyPr>
          <a:p>
            <a:r>
              <a:rPr b="0" lang="fr-BE" sz="1400" spc="-1" strike="noStrike">
                <a:latin typeface="Arial"/>
              </a:rPr>
              <a:t>2024 - Official meeting nr 23 - Cyprus</a:t>
            </a:r>
            <a:endParaRPr b="0" lang="fr-BE" sz="1400" spc="-1" strike="noStrike">
              <a:latin typeface="Arial"/>
            </a:endParaRPr>
          </a:p>
          <a:p>
            <a:r>
              <a:rPr b="0" lang="fr-BE" sz="1400" spc="-1" strike="noStrike">
                <a:latin typeface="Arial"/>
              </a:rPr>
              <a:t>2025 - Official meeting nr 24 – French Alps</a:t>
            </a:r>
            <a:endParaRPr b="0" lang="fr-BE" sz="1400" spc="-1" strike="noStrike">
              <a:latin typeface="Arial"/>
            </a:endParaRPr>
          </a:p>
        </p:txBody>
      </p:sp>
      <p:pic>
        <p:nvPicPr>
          <p:cNvPr id="131" name="" descr=""/>
          <p:cNvPicPr/>
          <p:nvPr/>
        </p:nvPicPr>
        <p:blipFill>
          <a:blip r:embed="rId3"/>
          <a:stretch/>
        </p:blipFill>
        <p:spPr>
          <a:xfrm>
            <a:off x="5040000" y="1260000"/>
            <a:ext cx="4893480" cy="2753280"/>
          </a:xfrm>
          <a:prstGeom prst="rect">
            <a:avLst/>
          </a:prstGeom>
          <a:ln w="18000">
            <a:noFill/>
          </a:ln>
        </p:spPr>
      </p:pic>
      <p:pic>
        <p:nvPicPr>
          <p:cNvPr id="132" name="" descr=""/>
          <p:cNvPicPr/>
          <p:nvPr/>
        </p:nvPicPr>
        <p:blipFill>
          <a:blip r:embed="rId4"/>
          <a:stretch/>
        </p:blipFill>
        <p:spPr>
          <a:xfrm>
            <a:off x="4860000" y="3600000"/>
            <a:ext cx="2340000" cy="1755000"/>
          </a:xfrm>
          <a:prstGeom prst="rect">
            <a:avLst/>
          </a:prstGeom>
          <a:ln w="18000">
            <a:noFill/>
          </a:ln>
        </p:spPr>
      </p:pic>
      <p:pic>
        <p:nvPicPr>
          <p:cNvPr id="133" name="" descr=""/>
          <p:cNvPicPr/>
          <p:nvPr/>
        </p:nvPicPr>
        <p:blipFill>
          <a:blip r:embed="rId5"/>
          <a:stretch/>
        </p:blipFill>
        <p:spPr>
          <a:xfrm>
            <a:off x="48960" y="2520000"/>
            <a:ext cx="2291040" cy="1718280"/>
          </a:xfrm>
          <a:prstGeom prst="rect">
            <a:avLst/>
          </a:prstGeom>
          <a:ln w="18000">
            <a:noFill/>
          </a:ln>
        </p:spPr>
      </p:pic>
    </p:spTree>
  </p:cSld>
  <mc:AlternateContent>
    <mc:Choice Requires="p14">
      <p:transition spd="slow" p14:dur="2000"/>
    </mc:Choice>
    <mc:Fallback>
      <p:transition spd="slow"/>
    </mc:Fallback>
  </mc:AlternateContent>
  <p:timing>
    <p:tnLst>
      <p:par>
        <p:cTn id="149" dur="indefinite" restart="never" nodeType="tmRoot">
          <p:childTnLst>
            <p:seq>
              <p:cTn id="150" dur="indefinite" nodeType="mainSeq">
                <p:childTnLst>
                  <p:par>
                    <p:cTn id="151" fill="hold">
                      <p:stCondLst>
                        <p:cond delay="indefinite"/>
                      </p:stCondLst>
                      <p:childTnLst>
                        <p:par>
                          <p:cTn id="152" fill="hold">
                            <p:stCondLst>
                              <p:cond delay="0"/>
                            </p:stCondLst>
                            <p:childTnLst>
                              <p:par>
                                <p:cTn id="153" nodeType="clickEffect" fill="hold" presetClass="entr" presetID="3" presetSubtype="10">
                                  <p:stCondLst>
                                    <p:cond delay="0"/>
                                  </p:stCondLst>
                                  <p:childTnLst>
                                    <p:set>
                                      <p:cBhvr>
                                        <p:cTn id="154" dur="1" fill="hold">
                                          <p:stCondLst>
                                            <p:cond delay="0"/>
                                          </p:stCondLst>
                                        </p:cTn>
                                        <p:tgtEl>
                                          <p:spTgt spid="133"/>
                                        </p:tgtEl>
                                        <p:attrNameLst>
                                          <p:attrName>style.visibility</p:attrName>
                                        </p:attrNameLst>
                                      </p:cBhvr>
                                      <p:to>
                                        <p:strVal val="visible"/>
                                      </p:to>
                                    </p:set>
                                    <p:animEffect filter="blinds(horizontal)" transition="in">
                                      <p:cBhvr additive="repl">
                                        <p:cTn id="155" dur="500"/>
                                        <p:tgtEl>
                                          <p:spTgt spid="133"/>
                                        </p:tgtEl>
                                      </p:cBhvr>
                                    </p:animEffect>
                                  </p:childTnLst>
                                </p:cTn>
                              </p:par>
                            </p:childTnLst>
                          </p:cTn>
                        </p:par>
                      </p:childTnLst>
                    </p:cTn>
                  </p:par>
                  <p:par>
                    <p:cTn id="156" fill="hold">
                      <p:stCondLst>
                        <p:cond delay="indefinite"/>
                      </p:stCondLst>
                      <p:childTnLst>
                        <p:par>
                          <p:cTn id="157" fill="hold">
                            <p:stCondLst>
                              <p:cond delay="0"/>
                            </p:stCondLst>
                            <p:childTnLst>
                              <p:par>
                                <p:cTn id="158" nodeType="clickEffect" fill="hold" presetClass="entr" presetID="3" presetSubtype="10">
                                  <p:stCondLst>
                                    <p:cond delay="0"/>
                                  </p:stCondLst>
                                  <p:childTnLst>
                                    <p:set>
                                      <p:cBhvr>
                                        <p:cTn id="159" dur="1" fill="hold">
                                          <p:stCondLst>
                                            <p:cond delay="0"/>
                                          </p:stCondLst>
                                        </p:cTn>
                                        <p:tgtEl>
                                          <p:spTgt spid="128"/>
                                        </p:tgtEl>
                                        <p:attrNameLst>
                                          <p:attrName>style.visibility</p:attrName>
                                        </p:attrNameLst>
                                      </p:cBhvr>
                                      <p:to>
                                        <p:strVal val="visible"/>
                                      </p:to>
                                    </p:set>
                                    <p:animEffect filter="blinds(horizontal)" transition="in">
                                      <p:cBhvr additive="repl">
                                        <p:cTn id="160" dur="500"/>
                                        <p:tgtEl>
                                          <p:spTgt spid="128"/>
                                        </p:tgtEl>
                                      </p:cBhvr>
                                    </p:animEffect>
                                  </p:childTnLst>
                                </p:cTn>
                              </p:par>
                            </p:childTnLst>
                          </p:cTn>
                        </p:par>
                      </p:childTnLst>
                    </p:cTn>
                  </p:par>
                  <p:par>
                    <p:cTn id="161" fill="hold">
                      <p:stCondLst>
                        <p:cond delay="indefinite"/>
                      </p:stCondLst>
                      <p:childTnLst>
                        <p:par>
                          <p:cTn id="162" fill="hold">
                            <p:stCondLst>
                              <p:cond delay="0"/>
                            </p:stCondLst>
                            <p:childTnLst>
                              <p:par>
                                <p:cTn id="163" nodeType="clickEffect" fill="hold" presetClass="entr" presetID="3" presetSubtype="10">
                                  <p:stCondLst>
                                    <p:cond delay="0"/>
                                  </p:stCondLst>
                                  <p:childTnLst>
                                    <p:set>
                                      <p:cBhvr>
                                        <p:cTn id="164" dur="1" fill="hold">
                                          <p:stCondLst>
                                            <p:cond delay="0"/>
                                          </p:stCondLst>
                                        </p:cTn>
                                        <p:tgtEl>
                                          <p:spTgt spid="132"/>
                                        </p:tgtEl>
                                        <p:attrNameLst>
                                          <p:attrName>style.visibility</p:attrName>
                                        </p:attrNameLst>
                                      </p:cBhvr>
                                      <p:to>
                                        <p:strVal val="visible"/>
                                      </p:to>
                                    </p:set>
                                    <p:animEffect filter="blinds(horizontal)" transition="in">
                                      <p:cBhvr additive="repl">
                                        <p:cTn id="165" dur="500"/>
                                        <p:tgtEl>
                                          <p:spTgt spid="132"/>
                                        </p:tgtEl>
                                      </p:cBhvr>
                                    </p:animEffect>
                                  </p:childTnLst>
                                </p:cTn>
                              </p:par>
                            </p:childTnLst>
                          </p:cTn>
                        </p:par>
                      </p:childTnLst>
                    </p:cTn>
                  </p:par>
                  <p:par>
                    <p:cTn id="166" fill="hold">
                      <p:stCondLst>
                        <p:cond delay="indefinite"/>
                      </p:stCondLst>
                      <p:childTnLst>
                        <p:par>
                          <p:cTn id="167" fill="hold">
                            <p:stCondLst>
                              <p:cond delay="0"/>
                            </p:stCondLst>
                            <p:childTnLst>
                              <p:par>
                                <p:cTn id="168" nodeType="clickEffect" fill="hold" presetClass="entr" presetID="3" presetSubtype="10">
                                  <p:stCondLst>
                                    <p:cond delay="0"/>
                                  </p:stCondLst>
                                  <p:childTnLst>
                                    <p:set>
                                      <p:cBhvr>
                                        <p:cTn id="169" dur="1" fill="hold">
                                          <p:stCondLst>
                                            <p:cond delay="0"/>
                                          </p:stCondLst>
                                        </p:cTn>
                                        <p:tgtEl>
                                          <p:spTgt spid="131"/>
                                        </p:tgtEl>
                                        <p:attrNameLst>
                                          <p:attrName>style.visibility</p:attrName>
                                        </p:attrNameLst>
                                      </p:cBhvr>
                                      <p:to>
                                        <p:strVal val="visible"/>
                                      </p:to>
                                    </p:set>
                                    <p:animEffect filter="blinds(horizontal)" transition="in">
                                      <p:cBhvr additive="repl">
                                        <p:cTn id="170" dur="500"/>
                                        <p:tgtEl>
                                          <p:spTgt spid="131"/>
                                        </p:tgtEl>
                                      </p:cBhvr>
                                    </p:animEffect>
                                  </p:childTnLst>
                                </p:cTn>
                              </p:par>
                            </p:childTnLst>
                          </p:cTn>
                        </p:par>
                      </p:childTnLst>
                    </p:cTn>
                  </p:par>
                  <p:par>
                    <p:cTn id="171" fill="hold">
                      <p:stCondLst>
                        <p:cond delay="indefinite"/>
                      </p:stCondLst>
                      <p:childTnLst>
                        <p:par>
                          <p:cTn id="172" fill="hold">
                            <p:stCondLst>
                              <p:cond delay="0"/>
                            </p:stCondLst>
                            <p:childTnLst>
                              <p:par>
                                <p:cTn id="173" nodeType="clickEffect" fill="hold" presetClass="entr" presetID="3" presetSubtype="10">
                                  <p:stCondLst>
                                    <p:cond delay="0"/>
                                  </p:stCondLst>
                                  <p:childTnLst>
                                    <p:set>
                                      <p:cBhvr>
                                        <p:cTn id="174" dur="1" fill="hold">
                                          <p:stCondLst>
                                            <p:cond delay="0"/>
                                          </p:stCondLst>
                                        </p:cTn>
                                        <p:tgtEl>
                                          <p:spTgt spid="127"/>
                                        </p:tgtEl>
                                        <p:attrNameLst>
                                          <p:attrName>style.visibility</p:attrName>
                                        </p:attrNameLst>
                                      </p:cBhvr>
                                      <p:to>
                                        <p:strVal val="visible"/>
                                      </p:to>
                                    </p:set>
                                    <p:animEffect filter="blinds(horizontal)" transition="in">
                                      <p:cBhvr additive="repl">
                                        <p:cTn id="175" dur="5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3. Rendez-Vous / Meetings</a:t>
            </a:r>
            <a:br/>
            <a:br/>
            <a:br/>
            <a:r>
              <a:rPr b="1" lang="fr-BE" sz="1800" spc="-1" strike="noStrike" u="sng">
                <a:solidFill>
                  <a:srgbClr val="000000"/>
                </a:solidFill>
                <a:uFillTx/>
                <a:latin typeface="Arial"/>
              </a:rPr>
              <a:t>3b. Previsions 2026-2030</a:t>
            </a:r>
            <a:br/>
            <a:br/>
            <a:br/>
            <a:br/>
            <a:br/>
            <a:br/>
            <a:br/>
            <a:br/>
            <a:r>
              <a:rPr b="0" lang="fr-BE" sz="1800" spc="-1" strike="noStrike">
                <a:solidFill>
                  <a:srgbClr val="000000"/>
                </a:solidFill>
                <a:latin typeface="Arial"/>
              </a:rPr>
              <a:t>Votes ?</a:t>
            </a:r>
            <a:br/>
            <a:br/>
            <a:br/>
            <a:br/>
            <a:endParaRPr b="0" lang="fr-BE" sz="1800" spc="-1" strike="noStrike">
              <a:solidFill>
                <a:srgbClr val="dd4100"/>
              </a:solidFill>
              <a:latin typeface="Arial"/>
            </a:endParaRPr>
          </a:p>
        </p:txBody>
      </p:sp>
      <p:pic>
        <p:nvPicPr>
          <p:cNvPr id="135" name="" descr=""/>
          <p:cNvPicPr/>
          <p:nvPr/>
        </p:nvPicPr>
        <p:blipFill>
          <a:blip r:embed="rId1"/>
          <a:stretch/>
        </p:blipFill>
        <p:spPr>
          <a:xfrm>
            <a:off x="180000" y="3698640"/>
            <a:ext cx="1912320" cy="1881360"/>
          </a:xfrm>
          <a:prstGeom prst="rect">
            <a:avLst/>
          </a:prstGeom>
          <a:ln w="18000">
            <a:noFill/>
          </a:ln>
        </p:spPr>
      </p:pic>
      <p:sp>
        <p:nvSpPr>
          <p:cNvPr id="136" name="TextShape 2"/>
          <p:cNvSpPr txBox="1"/>
          <p:nvPr/>
        </p:nvSpPr>
        <p:spPr>
          <a:xfrm>
            <a:off x="3304800" y="1800000"/>
            <a:ext cx="3541320" cy="1369800"/>
          </a:xfrm>
          <a:prstGeom prst="rect">
            <a:avLst/>
          </a:prstGeom>
          <a:noFill/>
          <a:ln w="18000">
            <a:noFill/>
          </a:ln>
        </p:spPr>
        <p:txBody>
          <a:bodyPr lIns="90000" rIns="90000" tIns="45000" bIns="45000">
            <a:noAutofit/>
          </a:bodyPr>
          <a:p>
            <a:r>
              <a:rPr b="0" lang="fr-BE" sz="1800" spc="-1" strike="noStrike">
                <a:latin typeface="Arial"/>
              </a:rPr>
              <a:t>2026 - Central Europe (H-SK-PL)</a:t>
            </a:r>
            <a:endParaRPr b="0" lang="fr-BE" sz="1800" spc="-1" strike="noStrike">
              <a:latin typeface="Arial"/>
            </a:endParaRPr>
          </a:p>
          <a:p>
            <a:r>
              <a:rPr b="0" lang="fr-BE" sz="1800" spc="-1" strike="noStrike">
                <a:latin typeface="Arial"/>
              </a:rPr>
              <a:t>2027 - Romania ? Other ones ?</a:t>
            </a:r>
            <a:endParaRPr b="0" lang="fr-BE" sz="1800" spc="-1" strike="noStrike">
              <a:latin typeface="Arial"/>
            </a:endParaRPr>
          </a:p>
          <a:p>
            <a:r>
              <a:rPr b="0" lang="fr-BE" sz="1800" spc="-1" strike="noStrike">
                <a:latin typeface="Arial"/>
              </a:rPr>
              <a:t>2028 - Serbia ? Other ones ?</a:t>
            </a:r>
            <a:endParaRPr b="0" lang="fr-BE" sz="1800" spc="-1" strike="noStrike">
              <a:latin typeface="Arial"/>
            </a:endParaRPr>
          </a:p>
          <a:p>
            <a:r>
              <a:rPr b="0" lang="fr-BE" sz="1800" spc="-1" strike="noStrike">
                <a:latin typeface="Arial"/>
              </a:rPr>
              <a:t>2029 - ?</a:t>
            </a:r>
            <a:endParaRPr b="0" lang="fr-BE" sz="1800" spc="-1" strike="noStrike">
              <a:latin typeface="Arial"/>
            </a:endParaRPr>
          </a:p>
          <a:p>
            <a:r>
              <a:rPr b="0" lang="fr-BE" sz="1800" spc="-1" strike="noStrike">
                <a:latin typeface="Arial"/>
              </a:rPr>
              <a:t>2030 - ?</a:t>
            </a:r>
            <a:endParaRPr b="0" lang="fr-BE" sz="1800" spc="-1" strike="noStrike">
              <a:latin typeface="Arial"/>
            </a:endParaRPr>
          </a:p>
        </p:txBody>
      </p:sp>
      <p:pic>
        <p:nvPicPr>
          <p:cNvPr id="137" name="" descr=""/>
          <p:cNvPicPr/>
          <p:nvPr/>
        </p:nvPicPr>
        <p:blipFill>
          <a:blip r:embed="rId2"/>
          <a:stretch/>
        </p:blipFill>
        <p:spPr>
          <a:xfrm>
            <a:off x="2215800" y="4071960"/>
            <a:ext cx="4517280" cy="1452240"/>
          </a:xfrm>
          <a:prstGeom prst="rect">
            <a:avLst/>
          </a:prstGeom>
          <a:ln w="18000">
            <a:noFill/>
          </a:ln>
        </p:spPr>
      </p:pic>
      <p:sp>
        <p:nvSpPr>
          <p:cNvPr id="138" name="CustomShape 3"/>
          <p:cNvSpPr/>
          <p:nvPr/>
        </p:nvSpPr>
        <p:spPr>
          <a:xfrm>
            <a:off x="3600000" y="4680000"/>
            <a:ext cx="3060000" cy="180000"/>
          </a:xfrm>
          <a:prstGeom prst="ellipse">
            <a:avLst/>
          </a:prstGeom>
          <a:noFill/>
          <a:ln w="18000">
            <a:solidFill>
              <a:srgbClr val="009bdd"/>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176" dur="indefinite" restart="never" nodeType="tmRoot">
          <p:childTnLst>
            <p:seq>
              <p:cTn id="177" dur="indefinite" nodeType="mainSeq">
                <p:childTnLst>
                  <p:par>
                    <p:cTn id="178" fill="hold">
                      <p:stCondLst>
                        <p:cond delay="indefinite"/>
                      </p:stCondLst>
                      <p:childTnLst>
                        <p:par>
                          <p:cTn id="179" fill="hold">
                            <p:stCondLst>
                              <p:cond delay="0"/>
                            </p:stCondLst>
                            <p:childTnLst>
                              <p:par>
                                <p:cTn id="180" nodeType="clickEffect" fill="hold" presetClass="entr" presetID="1">
                                  <p:stCondLst>
                                    <p:cond delay="0"/>
                                  </p:stCondLst>
                                  <p:childTnLst>
                                    <p:set>
                                      <p:cBhvr>
                                        <p:cTn id="181" dur="1" fill="hold">
                                          <p:stCondLst>
                                            <p:cond delay="0"/>
                                          </p:stCondLst>
                                        </p:cTn>
                                        <p:tgtEl>
                                          <p:spTgt spid="136">
                                            <p:txEl>
                                              <p:pRg st="0" end="0"/>
                                            </p:txEl>
                                          </p:spTgt>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nodeType="clickEffect" fill="hold" presetClass="entr" presetID="1">
                                  <p:stCondLst>
                                    <p:cond delay="0"/>
                                  </p:stCondLst>
                                  <p:childTnLst>
                                    <p:set>
                                      <p:cBhvr>
                                        <p:cTn id="185"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nodeType="clickEffect" fill="hold" presetClass="entr" presetID="1">
                                  <p:stCondLst>
                                    <p:cond delay="0"/>
                                  </p:stCondLst>
                                  <p:childTnLst>
                                    <p:set>
                                      <p:cBhvr>
                                        <p:cTn id="189"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nodeType="clickEffect" fill="hold" presetClass="entr" presetID="1">
                                  <p:stCondLst>
                                    <p:cond delay="0"/>
                                  </p:stCondLst>
                                  <p:childTnLst>
                                    <p:set>
                                      <p:cBhvr>
                                        <p:cTn id="193" dur="1" fill="hold">
                                          <p:stCondLst>
                                            <p:cond delay="0"/>
                                          </p:stCondLst>
                                        </p:cTn>
                                        <p:tgtEl>
                                          <p:spTgt spid="136">
                                            <p:txEl>
                                              <p:pRg st="3" end="3"/>
                                            </p:txEl>
                                          </p:spTgt>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nodeType="clickEffect" fill="hold" presetClass="entr" presetID="1">
                                  <p:stCondLst>
                                    <p:cond delay="0"/>
                                  </p:stCondLst>
                                  <p:childTnLst>
                                    <p:set>
                                      <p:cBhvr>
                                        <p:cTn id="197"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nodeType="clickEffect" fill="hold" presetClass="entr" presetID="2" presetSubtype="4">
                                  <p:stCondLst>
                                    <p:cond delay="0"/>
                                  </p:stCondLst>
                                  <p:childTnLst>
                                    <p:set>
                                      <p:cBhvr>
                                        <p:cTn id="201" dur="1" fill="hold">
                                          <p:stCondLst>
                                            <p:cond delay="0"/>
                                          </p:stCondLst>
                                        </p:cTn>
                                        <p:tgtEl>
                                          <p:spTgt spid="134">
                                            <p:txEl>
                                              <p:pRg st="0" end="0"/>
                                            </p:txEl>
                                          </p:spTgt>
                                        </p:tgtEl>
                                        <p:attrNameLst>
                                          <p:attrName>style.visibility</p:attrName>
                                        </p:attrNameLst>
                                      </p:cBhvr>
                                      <p:to>
                                        <p:strVal val="visible"/>
                                      </p:to>
                                    </p:set>
                                    <p:anim calcmode="lin" valueType="num">
                                      <p:cBhvr additive="repl">
                                        <p:cTn id="202" dur="500" fill="hold"/>
                                        <p:tgtEl>
                                          <p:spTgt spid="134">
                                            <p:txEl>
                                              <p:pRg st="0" end="0"/>
                                            </p:txEl>
                                          </p:spTgt>
                                        </p:tgtEl>
                                        <p:attrNameLst>
                                          <p:attrName>ppt_x</p:attrName>
                                        </p:attrNameLst>
                                      </p:cBhvr>
                                      <p:tavLst>
                                        <p:tav tm="0">
                                          <p:val>
                                            <p:strVal val="#ppt_x"/>
                                          </p:val>
                                        </p:tav>
                                        <p:tav tm="100000">
                                          <p:val>
                                            <p:strVal val="#ppt_x"/>
                                          </p:val>
                                        </p:tav>
                                      </p:tavLst>
                                    </p:anim>
                                    <p:anim calcmode="lin" valueType="num">
                                      <p:cBhvr additive="repl">
                                        <p:cTn id="203" dur="500" fill="hold"/>
                                        <p:tgtEl>
                                          <p:spTgt spid="1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nodeType="clickEffect" fill="hold" presetClass="entr" presetID="2" presetSubtype="4">
                                  <p:stCondLst>
                                    <p:cond delay="0"/>
                                  </p:stCondLst>
                                  <p:childTnLst>
                                    <p:set>
                                      <p:cBhvr>
                                        <p:cTn id="207" dur="1" fill="hold">
                                          <p:stCondLst>
                                            <p:cond delay="0"/>
                                          </p:stCondLst>
                                        </p:cTn>
                                        <p:tgtEl>
                                          <p:spTgt spid="135"/>
                                        </p:tgtEl>
                                        <p:attrNameLst>
                                          <p:attrName>style.visibility</p:attrName>
                                        </p:attrNameLst>
                                      </p:cBhvr>
                                      <p:to>
                                        <p:strVal val="visible"/>
                                      </p:to>
                                    </p:set>
                                    <p:anim calcmode="lin" valueType="num">
                                      <p:cBhvr additive="repl">
                                        <p:cTn id="208" dur="500" fill="hold"/>
                                        <p:tgtEl>
                                          <p:spTgt spid="135"/>
                                        </p:tgtEl>
                                        <p:attrNameLst>
                                          <p:attrName>ppt_x</p:attrName>
                                        </p:attrNameLst>
                                      </p:cBhvr>
                                      <p:tavLst>
                                        <p:tav tm="0">
                                          <p:val>
                                            <p:strVal val="#ppt_x"/>
                                          </p:val>
                                        </p:tav>
                                        <p:tav tm="100000">
                                          <p:val>
                                            <p:strVal val="#ppt_x"/>
                                          </p:val>
                                        </p:tav>
                                      </p:tavLst>
                                    </p:anim>
                                    <p:anim calcmode="lin" valueType="num">
                                      <p:cBhvr additive="repl">
                                        <p:cTn id="209"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nodeType="clickEffect" fill="hold" presetClass="entr" presetID="2" presetSubtype="4">
                                  <p:stCondLst>
                                    <p:cond delay="0"/>
                                  </p:stCondLst>
                                  <p:childTnLst>
                                    <p:set>
                                      <p:cBhvr>
                                        <p:cTn id="213" dur="1" fill="hold">
                                          <p:stCondLst>
                                            <p:cond delay="0"/>
                                          </p:stCondLst>
                                        </p:cTn>
                                        <p:tgtEl>
                                          <p:spTgt spid="137"/>
                                        </p:tgtEl>
                                        <p:attrNameLst>
                                          <p:attrName>style.visibility</p:attrName>
                                        </p:attrNameLst>
                                      </p:cBhvr>
                                      <p:to>
                                        <p:strVal val="visible"/>
                                      </p:to>
                                    </p:set>
                                    <p:anim calcmode="lin" valueType="num">
                                      <p:cBhvr additive="repl">
                                        <p:cTn id="214" dur="500" fill="hold"/>
                                        <p:tgtEl>
                                          <p:spTgt spid="137"/>
                                        </p:tgtEl>
                                        <p:attrNameLst>
                                          <p:attrName>ppt_x</p:attrName>
                                        </p:attrNameLst>
                                      </p:cBhvr>
                                      <p:tavLst>
                                        <p:tav tm="0">
                                          <p:val>
                                            <p:strVal val="#ppt_x"/>
                                          </p:val>
                                        </p:tav>
                                        <p:tav tm="100000">
                                          <p:val>
                                            <p:strVal val="#ppt_x"/>
                                          </p:val>
                                        </p:tav>
                                      </p:tavLst>
                                    </p:anim>
                                    <p:anim calcmode="lin" valueType="num">
                                      <p:cBhvr additive="repl">
                                        <p:cTn id="215"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nodeType="clickEffect" fill="hold" presetClass="entr" presetID="2" presetSubtype="4">
                                  <p:stCondLst>
                                    <p:cond delay="0"/>
                                  </p:stCondLst>
                                  <p:childTnLst>
                                    <p:set>
                                      <p:cBhvr>
                                        <p:cTn id="219" dur="1" fill="hold">
                                          <p:stCondLst>
                                            <p:cond delay="0"/>
                                          </p:stCondLst>
                                        </p:cTn>
                                        <p:tgtEl>
                                          <p:spTgt spid="138"/>
                                        </p:tgtEl>
                                        <p:attrNameLst>
                                          <p:attrName>style.visibility</p:attrName>
                                        </p:attrNameLst>
                                      </p:cBhvr>
                                      <p:to>
                                        <p:strVal val="visible"/>
                                      </p:to>
                                    </p:set>
                                    <p:anim calcmode="lin" valueType="num">
                                      <p:cBhvr additive="repl">
                                        <p:cTn id="220" dur="500" fill="hold"/>
                                        <p:tgtEl>
                                          <p:spTgt spid="138"/>
                                        </p:tgtEl>
                                        <p:attrNameLst>
                                          <p:attrName>ppt_x</p:attrName>
                                        </p:attrNameLst>
                                      </p:cBhvr>
                                      <p:tavLst>
                                        <p:tav tm="0">
                                          <p:val>
                                            <p:strVal val="#ppt_x"/>
                                          </p:val>
                                        </p:tav>
                                        <p:tav tm="100000">
                                          <p:val>
                                            <p:strVal val="#ppt_x"/>
                                          </p:val>
                                        </p:tav>
                                      </p:tavLst>
                                    </p:anim>
                                    <p:anim calcmode="lin" valueType="num">
                                      <p:cBhvr additive="repl">
                                        <p:cTn id="221"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3. Rendez-Vous / Meetings</a:t>
            </a:r>
            <a:br/>
            <a:br/>
            <a:r>
              <a:rPr b="1" lang="fr-BE" sz="1800" spc="-1" strike="noStrike" u="sng">
                <a:solidFill>
                  <a:srgbClr val="000000"/>
                </a:solidFill>
                <a:uFillTx/>
                <a:latin typeface="Arial"/>
              </a:rPr>
              <a:t>3c. Need to meet more : how ?</a:t>
            </a:r>
            <a:br/>
            <a:br/>
            <a:r>
              <a:rPr b="0" lang="fr-BE" sz="1800" spc="-1" strike="noStrike">
                <a:solidFill>
                  <a:srgbClr val="000000"/>
                </a:solidFill>
                <a:latin typeface="Arial"/>
              </a:rPr>
              <a:t>Suggestions ?</a:t>
            </a:r>
            <a:br/>
            <a:br/>
            <a:r>
              <a:rPr b="0" i="1" lang="fr-BE" sz="1400" spc="-1" strike="noStrike">
                <a:solidFill>
                  <a:srgbClr val="000000"/>
                </a:solidFill>
                <a:latin typeface="Arial"/>
              </a:rPr>
              <a:t>* request 1 manager meeting / pays</a:t>
            </a:r>
            <a:br/>
            <a:r>
              <a:rPr b="0" i="1" lang="fr-BE" sz="1400" spc="-1" strike="noStrike">
                <a:solidFill>
                  <a:srgbClr val="000000"/>
                </a:solidFill>
                <a:latin typeface="Arial"/>
              </a:rPr>
              <a:t>* Organisation travel +10 big/nat/tgv</a:t>
            </a:r>
            <a:br/>
            <a:r>
              <a:rPr b="0" i="1" lang="fr-BE" sz="1400" spc="-1" strike="noStrike">
                <a:solidFill>
                  <a:srgbClr val="000000"/>
                </a:solidFill>
                <a:latin typeface="Arial"/>
              </a:rPr>
              <a:t>* Organisation ironbig group            </a:t>
            </a:r>
            <a:br/>
            <a:r>
              <a:rPr b="0" i="1" lang="fr-BE" sz="1400" spc="-1" strike="noStrike">
                <a:solidFill>
                  <a:srgbClr val="000000"/>
                </a:solidFill>
                <a:latin typeface="Arial"/>
              </a:rPr>
              <a:t>* … Your ideas ? Vos idées             </a:t>
            </a:r>
            <a:br/>
            <a:br/>
            <a:br/>
            <a:br/>
            <a:br/>
            <a:br/>
            <a:br/>
            <a:endParaRPr b="0" lang="fr-BE" sz="1400" spc="-1" strike="noStrike">
              <a:solidFill>
                <a:srgbClr val="dd41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4. Possible Substitutions / Remplacements éventuels</a:t>
            </a:r>
            <a:br/>
            <a:br/>
            <a:r>
              <a:rPr b="1" lang="fr-BE" sz="1800" spc="-1" strike="noStrike" u="sng">
                <a:solidFill>
                  <a:srgbClr val="000000"/>
                </a:solidFill>
                <a:uFillTx/>
                <a:latin typeface="Arial"/>
              </a:rPr>
              <a:t>4a. Mullaghanish (BIG 62)</a:t>
            </a:r>
            <a:br/>
            <a:r>
              <a:rPr b="0" lang="fr-BE" sz="1800" spc="-1" strike="noStrike">
                <a:solidFill>
                  <a:srgbClr val="000000"/>
                </a:solidFill>
                <a:latin typeface="Arial"/>
              </a:rPr>
              <a:t>Access ruled / Accès réglementé ?</a:t>
            </a:r>
            <a:br/>
            <a:br/>
            <a:r>
              <a:rPr b="0" lang="fr-BE" sz="1800" spc="-1" strike="noStrike">
                <a:solidFill>
                  <a:srgbClr val="000000"/>
                </a:solidFill>
                <a:latin typeface="Arial"/>
              </a:rPr>
              <a:t>Option 1 : replaced / remplacée</a:t>
            </a:r>
            <a:br/>
            <a:r>
              <a:rPr b="0" lang="fr-BE" sz="1800" spc="-1" strike="noStrike">
                <a:solidFill>
                  <a:srgbClr val="000000"/>
                </a:solidFill>
                <a:latin typeface="Arial"/>
              </a:rPr>
              <a:t>Option 2 : kept / Gardée</a:t>
            </a:r>
            <a:br/>
            <a:r>
              <a:rPr b="0" lang="fr-BE" sz="1800" spc="-1" strike="noStrike">
                <a:solidFill>
                  <a:srgbClr val="000000"/>
                </a:solidFill>
                <a:latin typeface="Arial"/>
              </a:rPr>
              <a:t>Option 3 : Votes</a:t>
            </a:r>
            <a:br/>
            <a:br/>
            <a:br/>
            <a:br/>
            <a:br/>
            <a:endParaRPr b="0" lang="fr-BE" sz="1800" spc="-1" strike="noStrike">
              <a:solidFill>
                <a:srgbClr val="dd4100"/>
              </a:solidFill>
              <a:latin typeface="Arial"/>
            </a:endParaRPr>
          </a:p>
        </p:txBody>
      </p:sp>
      <p:pic>
        <p:nvPicPr>
          <p:cNvPr id="141" name="" descr=""/>
          <p:cNvPicPr/>
          <p:nvPr/>
        </p:nvPicPr>
        <p:blipFill>
          <a:blip r:embed="rId1"/>
          <a:stretch/>
        </p:blipFill>
        <p:spPr>
          <a:xfrm>
            <a:off x="1045080" y="2583720"/>
            <a:ext cx="2554920" cy="1916280"/>
          </a:xfrm>
          <a:prstGeom prst="rect">
            <a:avLst/>
          </a:prstGeom>
          <a:ln w="18000">
            <a:noFill/>
          </a:ln>
        </p:spPr>
      </p:pic>
      <p:pic>
        <p:nvPicPr>
          <p:cNvPr id="142" name="" descr=""/>
          <p:cNvPicPr/>
          <p:nvPr/>
        </p:nvPicPr>
        <p:blipFill>
          <a:blip r:embed="rId2"/>
          <a:stretch/>
        </p:blipFill>
        <p:spPr>
          <a:xfrm>
            <a:off x="6660000" y="2520000"/>
            <a:ext cx="1441080" cy="1921680"/>
          </a:xfrm>
          <a:prstGeom prst="rect">
            <a:avLst/>
          </a:prstGeom>
          <a:ln w="18000">
            <a:noFill/>
          </a:ln>
        </p:spPr>
      </p:pic>
      <p:pic>
        <p:nvPicPr>
          <p:cNvPr id="143" name="" descr=""/>
          <p:cNvPicPr/>
          <p:nvPr/>
        </p:nvPicPr>
        <p:blipFill>
          <a:blip r:embed="rId3"/>
          <a:stretch/>
        </p:blipFill>
        <p:spPr>
          <a:xfrm>
            <a:off x="3960000" y="2880000"/>
            <a:ext cx="1820880" cy="2427840"/>
          </a:xfrm>
          <a:prstGeom prst="rect">
            <a:avLst/>
          </a:prstGeom>
          <a:ln w="18000">
            <a:noFill/>
          </a:ln>
        </p:spPr>
      </p:pic>
      <p:pic>
        <p:nvPicPr>
          <p:cNvPr id="144" name="" descr=""/>
          <p:cNvPicPr/>
          <p:nvPr/>
        </p:nvPicPr>
        <p:blipFill>
          <a:blip r:embed="rId4"/>
          <a:stretch/>
        </p:blipFill>
        <p:spPr>
          <a:xfrm>
            <a:off x="540000" y="978120"/>
            <a:ext cx="1723680" cy="1361880"/>
          </a:xfrm>
          <a:prstGeom prst="rect">
            <a:avLst/>
          </a:prstGeom>
          <a:ln w="18000">
            <a:noFill/>
          </a:ln>
        </p:spPr>
      </p:pic>
      <p:pic>
        <p:nvPicPr>
          <p:cNvPr id="145" name="" descr=""/>
          <p:cNvPicPr/>
          <p:nvPr/>
        </p:nvPicPr>
        <p:blipFill>
          <a:blip r:embed="rId5"/>
          <a:stretch/>
        </p:blipFill>
        <p:spPr>
          <a:xfrm>
            <a:off x="8065080" y="1098720"/>
            <a:ext cx="1654920" cy="1241280"/>
          </a:xfrm>
          <a:prstGeom prst="rect">
            <a:avLst/>
          </a:prstGeom>
          <a:ln w="18000">
            <a:noFill/>
          </a:ln>
        </p:spPr>
      </p:pic>
      <p:sp>
        <p:nvSpPr>
          <p:cNvPr id="146" name="CustomShape 2"/>
          <p:cNvSpPr/>
          <p:nvPr/>
        </p:nvSpPr>
        <p:spPr>
          <a:xfrm>
            <a:off x="540000" y="1980000"/>
            <a:ext cx="720000" cy="540000"/>
          </a:xfrm>
          <a:prstGeom prst="ellipse">
            <a:avLst/>
          </a:prstGeom>
          <a:noFill/>
          <a:ln w="18000">
            <a:solidFill>
              <a:srgbClr val="009bdd"/>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222" dur="indefinite" restart="never" nodeType="tmRoot">
          <p:childTnLst>
            <p:seq>
              <p:cTn id="223" dur="indefinite" nodeType="mainSeq">
                <p:childTnLst>
                  <p:par>
                    <p:cTn id="224" fill="hold">
                      <p:stCondLst>
                        <p:cond delay="indefinite"/>
                      </p:stCondLst>
                      <p:childTnLst>
                        <p:par>
                          <p:cTn id="225" fill="hold">
                            <p:stCondLst>
                              <p:cond delay="0"/>
                            </p:stCondLst>
                            <p:childTnLst>
                              <p:par>
                                <p:cTn id="226" nodeType="clickEffect" fill="hold" presetClass="entr" presetID="3" presetSubtype="10">
                                  <p:stCondLst>
                                    <p:cond delay="0"/>
                                  </p:stCondLst>
                                  <p:childTnLst>
                                    <p:set>
                                      <p:cBhvr>
                                        <p:cTn id="227" dur="1" fill="hold">
                                          <p:stCondLst>
                                            <p:cond delay="0"/>
                                          </p:stCondLst>
                                        </p:cTn>
                                        <p:tgtEl>
                                          <p:spTgt spid="141"/>
                                        </p:tgtEl>
                                        <p:attrNameLst>
                                          <p:attrName>style.visibility</p:attrName>
                                        </p:attrNameLst>
                                      </p:cBhvr>
                                      <p:to>
                                        <p:strVal val="visible"/>
                                      </p:to>
                                    </p:set>
                                    <p:animEffect filter="blinds(horizontal)" transition="in">
                                      <p:cBhvr additive="repl">
                                        <p:cTn id="228" dur="500"/>
                                        <p:tgtEl>
                                          <p:spTgt spid="141"/>
                                        </p:tgtEl>
                                      </p:cBhvr>
                                    </p:animEffect>
                                  </p:childTnLst>
                                </p:cTn>
                              </p:par>
                            </p:childTnLst>
                          </p:cTn>
                        </p:par>
                      </p:childTnLst>
                    </p:cTn>
                  </p:par>
                  <p:par>
                    <p:cTn id="229" fill="hold">
                      <p:stCondLst>
                        <p:cond delay="indefinite"/>
                      </p:stCondLst>
                      <p:childTnLst>
                        <p:par>
                          <p:cTn id="230" fill="hold">
                            <p:stCondLst>
                              <p:cond delay="0"/>
                            </p:stCondLst>
                            <p:childTnLst>
                              <p:par>
                                <p:cTn id="231" nodeType="clickEffect" fill="hold" presetClass="entr" presetID="2" presetSubtype="4">
                                  <p:stCondLst>
                                    <p:cond delay="0"/>
                                  </p:stCondLst>
                                  <p:childTnLst>
                                    <p:set>
                                      <p:cBhvr>
                                        <p:cTn id="232" dur="1" fill="hold">
                                          <p:stCondLst>
                                            <p:cond delay="0"/>
                                          </p:stCondLst>
                                        </p:cTn>
                                        <p:tgtEl>
                                          <p:spTgt spid="145"/>
                                        </p:tgtEl>
                                        <p:attrNameLst>
                                          <p:attrName>style.visibility</p:attrName>
                                        </p:attrNameLst>
                                      </p:cBhvr>
                                      <p:to>
                                        <p:strVal val="visible"/>
                                      </p:to>
                                    </p:set>
                                    <p:anim calcmode="lin" valueType="num">
                                      <p:cBhvr additive="repl">
                                        <p:cTn id="233" dur="500" fill="hold"/>
                                        <p:tgtEl>
                                          <p:spTgt spid="145"/>
                                        </p:tgtEl>
                                        <p:attrNameLst>
                                          <p:attrName>ppt_x</p:attrName>
                                        </p:attrNameLst>
                                      </p:cBhvr>
                                      <p:tavLst>
                                        <p:tav tm="0">
                                          <p:val>
                                            <p:strVal val="#ppt_x"/>
                                          </p:val>
                                        </p:tav>
                                        <p:tav tm="100000">
                                          <p:val>
                                            <p:strVal val="#ppt_x"/>
                                          </p:val>
                                        </p:tav>
                                      </p:tavLst>
                                    </p:anim>
                                    <p:anim calcmode="lin" valueType="num">
                                      <p:cBhvr additive="repl">
                                        <p:cTn id="234"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nodeType="clickEffect" fill="hold" presetClass="entr" presetID="2" presetSubtype="4">
                                  <p:stCondLst>
                                    <p:cond delay="0"/>
                                  </p:stCondLst>
                                  <p:childTnLst>
                                    <p:set>
                                      <p:cBhvr>
                                        <p:cTn id="238" dur="1" fill="hold">
                                          <p:stCondLst>
                                            <p:cond delay="0"/>
                                          </p:stCondLst>
                                        </p:cTn>
                                        <p:tgtEl>
                                          <p:spTgt spid="142"/>
                                        </p:tgtEl>
                                        <p:attrNameLst>
                                          <p:attrName>style.visibility</p:attrName>
                                        </p:attrNameLst>
                                      </p:cBhvr>
                                      <p:to>
                                        <p:strVal val="visible"/>
                                      </p:to>
                                    </p:set>
                                    <p:anim calcmode="lin" valueType="num">
                                      <p:cBhvr additive="repl">
                                        <p:cTn id="239" dur="500" fill="hold"/>
                                        <p:tgtEl>
                                          <p:spTgt spid="142"/>
                                        </p:tgtEl>
                                        <p:attrNameLst>
                                          <p:attrName>ppt_x</p:attrName>
                                        </p:attrNameLst>
                                      </p:cBhvr>
                                      <p:tavLst>
                                        <p:tav tm="0">
                                          <p:val>
                                            <p:strVal val="#ppt_x"/>
                                          </p:val>
                                        </p:tav>
                                        <p:tav tm="100000">
                                          <p:val>
                                            <p:strVal val="#ppt_x"/>
                                          </p:val>
                                        </p:tav>
                                      </p:tavLst>
                                    </p:anim>
                                    <p:anim calcmode="lin" valueType="num">
                                      <p:cBhvr additive="repl">
                                        <p:cTn id="240"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nodeType="clickEffect" fill="hold" presetClass="entr" presetID="2" presetSubtype="4">
                                  <p:stCondLst>
                                    <p:cond delay="0"/>
                                  </p:stCondLst>
                                  <p:childTnLst>
                                    <p:set>
                                      <p:cBhvr>
                                        <p:cTn id="244" dur="1" fill="hold">
                                          <p:stCondLst>
                                            <p:cond delay="0"/>
                                          </p:stCondLst>
                                        </p:cTn>
                                        <p:tgtEl>
                                          <p:spTgt spid="143"/>
                                        </p:tgtEl>
                                        <p:attrNameLst>
                                          <p:attrName>style.visibility</p:attrName>
                                        </p:attrNameLst>
                                      </p:cBhvr>
                                      <p:to>
                                        <p:strVal val="visible"/>
                                      </p:to>
                                    </p:set>
                                    <p:anim calcmode="lin" valueType="num">
                                      <p:cBhvr additive="repl">
                                        <p:cTn id="245" dur="500" fill="hold"/>
                                        <p:tgtEl>
                                          <p:spTgt spid="143"/>
                                        </p:tgtEl>
                                        <p:attrNameLst>
                                          <p:attrName>ppt_x</p:attrName>
                                        </p:attrNameLst>
                                      </p:cBhvr>
                                      <p:tavLst>
                                        <p:tav tm="0">
                                          <p:val>
                                            <p:strVal val="#ppt_x"/>
                                          </p:val>
                                        </p:tav>
                                        <p:tav tm="100000">
                                          <p:val>
                                            <p:strVal val="#ppt_x"/>
                                          </p:val>
                                        </p:tav>
                                      </p:tavLst>
                                    </p:anim>
                                    <p:anim calcmode="lin" valueType="num">
                                      <p:cBhvr additive="repl">
                                        <p:cTn id="246"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nodeType="clickEffect" fill="hold" presetClass="entr" presetID="2" presetSubtype="4">
                                  <p:stCondLst>
                                    <p:cond delay="0"/>
                                  </p:stCondLst>
                                  <p:childTnLst>
                                    <p:set>
                                      <p:cBhvr>
                                        <p:cTn id="250" dur="1" fill="hold">
                                          <p:stCondLst>
                                            <p:cond delay="0"/>
                                          </p:stCondLst>
                                        </p:cTn>
                                        <p:tgtEl>
                                          <p:spTgt spid="146"/>
                                        </p:tgtEl>
                                        <p:attrNameLst>
                                          <p:attrName>style.visibility</p:attrName>
                                        </p:attrNameLst>
                                      </p:cBhvr>
                                      <p:to>
                                        <p:strVal val="visible"/>
                                      </p:to>
                                    </p:set>
                                    <p:anim calcmode="lin" valueType="num">
                                      <p:cBhvr additive="repl">
                                        <p:cTn id="251" dur="500" fill="hold"/>
                                        <p:tgtEl>
                                          <p:spTgt spid="146"/>
                                        </p:tgtEl>
                                        <p:attrNameLst>
                                          <p:attrName>ppt_x</p:attrName>
                                        </p:attrNameLst>
                                      </p:cBhvr>
                                      <p:tavLst>
                                        <p:tav tm="0">
                                          <p:val>
                                            <p:strVal val="#ppt_x"/>
                                          </p:val>
                                        </p:tav>
                                        <p:tav tm="100000">
                                          <p:val>
                                            <p:strVal val="#ppt_x"/>
                                          </p:val>
                                        </p:tav>
                                      </p:tavLst>
                                    </p:anim>
                                    <p:anim calcmode="lin" valueType="num">
                                      <p:cBhvr additive="repl">
                                        <p:cTn id="252"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0" y="-36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4. Possible Substitutions / Remplacements éventuels</a:t>
            </a:r>
            <a:br/>
            <a:r>
              <a:rPr b="0" i="1" lang="fr-BE" sz="1800" spc="-1" strike="noStrike">
                <a:solidFill>
                  <a:srgbClr val="3d5afe"/>
                </a:solidFill>
                <a:latin typeface="Arial"/>
              </a:rPr>
              <a:t>They aren’t bigs (no votes needed in our rules) but they are special cases.                                   </a:t>
            </a:r>
            <a:br/>
            <a:r>
              <a:rPr b="1" lang="fr-BE" sz="1800" spc="-1" strike="noStrike" u="sng">
                <a:solidFill>
                  <a:srgbClr val="000000"/>
                </a:solidFill>
                <a:uFillTx/>
                <a:latin typeface="Arial"/>
              </a:rPr>
              <a:t>4b. </a:t>
            </a:r>
            <a:r>
              <a:rPr b="1" lang="fr-BE" sz="1800" spc="-1" strike="noStrike" u="sng">
                <a:solidFill>
                  <a:srgbClr val="000000"/>
                </a:solidFill>
                <a:uFillTx/>
                <a:latin typeface="Arial"/>
              </a:rPr>
              <a:t>La Bérarde (FRA-538)</a:t>
            </a:r>
            <a:r>
              <a:rPr b="1" lang="fr-BE" sz="1800" spc="-1" strike="noStrike">
                <a:solidFill>
                  <a:srgbClr val="000000"/>
                </a:solidFill>
                <a:latin typeface="Arial"/>
              </a:rPr>
              <a:t>                                       </a:t>
            </a:r>
            <a:r>
              <a:rPr b="1" lang="fr-BE" sz="1800" spc="-1" strike="noStrike" u="sng">
                <a:solidFill>
                  <a:srgbClr val="000000"/>
                </a:solidFill>
                <a:uFillTx/>
                <a:latin typeface="Arial"/>
              </a:rPr>
              <a:t>4c. Niscemi (ITA-779)</a:t>
            </a:r>
            <a:br/>
            <a:r>
              <a:rPr b="0" lang="fr-BE" sz="1400" spc="-1" strike="noStrike">
                <a:solidFill>
                  <a:srgbClr val="000000"/>
                </a:solidFill>
                <a:latin typeface="Arial"/>
              </a:rPr>
              <a:t>Village inondé et détruit. Attendre ou non ?                                Eboulement. Faut-il un remplaçant ? Personne ne l’a déclaré.</a:t>
            </a:r>
            <a:br/>
            <a:r>
              <a:rPr b="0" lang="fr-BE" sz="1400" spc="-1" strike="noStrike">
                <a:solidFill>
                  <a:srgbClr val="000000"/>
                </a:solidFill>
                <a:latin typeface="Arial"/>
              </a:rPr>
              <a:t>Village flooded and destroyed. Wait or not ?                                    Landslide. </a:t>
            </a:r>
            <a:r>
              <a:rPr b="0" lang="fr-BE" sz="1400" spc="-1" strike="noStrike">
                <a:solidFill>
                  <a:srgbClr val="000000"/>
                </a:solidFill>
                <a:latin typeface="Arial"/>
              </a:rPr>
              <a:t>Must we find one to replace ? Nobody claimed.</a:t>
            </a:r>
            <a:br/>
            <a:br/>
            <a:br/>
            <a:br/>
            <a:br/>
            <a:br/>
            <a:br/>
            <a:br/>
            <a:br/>
            <a:br/>
            <a:br/>
            <a:endParaRPr b="0" lang="fr-BE" sz="1400" spc="-1" strike="noStrike">
              <a:solidFill>
                <a:srgbClr val="dd4100"/>
              </a:solidFill>
              <a:latin typeface="Arial"/>
            </a:endParaRPr>
          </a:p>
        </p:txBody>
      </p:sp>
      <p:pic>
        <p:nvPicPr>
          <p:cNvPr id="148" name="" descr=""/>
          <p:cNvPicPr/>
          <p:nvPr/>
        </p:nvPicPr>
        <p:blipFill>
          <a:blip r:embed="rId1"/>
          <a:stretch/>
        </p:blipFill>
        <p:spPr>
          <a:xfrm>
            <a:off x="59040" y="1620000"/>
            <a:ext cx="1740960" cy="1487880"/>
          </a:xfrm>
          <a:prstGeom prst="rect">
            <a:avLst/>
          </a:prstGeom>
          <a:ln w="18000">
            <a:noFill/>
          </a:ln>
        </p:spPr>
      </p:pic>
      <p:pic>
        <p:nvPicPr>
          <p:cNvPr id="149" name="" descr=""/>
          <p:cNvPicPr/>
          <p:nvPr/>
        </p:nvPicPr>
        <p:blipFill>
          <a:blip r:embed="rId2"/>
          <a:stretch/>
        </p:blipFill>
        <p:spPr>
          <a:xfrm>
            <a:off x="120960" y="3205080"/>
            <a:ext cx="4019040" cy="2374920"/>
          </a:xfrm>
          <a:prstGeom prst="rect">
            <a:avLst/>
          </a:prstGeom>
          <a:ln w="18000">
            <a:noFill/>
          </a:ln>
        </p:spPr>
      </p:pic>
      <p:pic>
        <p:nvPicPr>
          <p:cNvPr id="150" name="" descr=""/>
          <p:cNvPicPr/>
          <p:nvPr/>
        </p:nvPicPr>
        <p:blipFill>
          <a:blip r:embed="rId3"/>
          <a:stretch/>
        </p:blipFill>
        <p:spPr>
          <a:xfrm>
            <a:off x="1860840" y="1751040"/>
            <a:ext cx="2279160" cy="1308960"/>
          </a:xfrm>
          <a:prstGeom prst="rect">
            <a:avLst/>
          </a:prstGeom>
          <a:ln w="18000">
            <a:noFill/>
          </a:ln>
        </p:spPr>
      </p:pic>
      <p:pic>
        <p:nvPicPr>
          <p:cNvPr id="151" name="" descr=""/>
          <p:cNvPicPr/>
          <p:nvPr/>
        </p:nvPicPr>
        <p:blipFill>
          <a:blip r:embed="rId4"/>
          <a:stretch/>
        </p:blipFill>
        <p:spPr>
          <a:xfrm>
            <a:off x="7740000" y="1620000"/>
            <a:ext cx="1980000" cy="1335960"/>
          </a:xfrm>
          <a:prstGeom prst="rect">
            <a:avLst/>
          </a:prstGeom>
          <a:ln w="18000">
            <a:noFill/>
          </a:ln>
        </p:spPr>
      </p:pic>
      <p:pic>
        <p:nvPicPr>
          <p:cNvPr id="152" name="" descr=""/>
          <p:cNvPicPr/>
          <p:nvPr/>
        </p:nvPicPr>
        <p:blipFill>
          <a:blip r:embed="rId5"/>
          <a:stretch/>
        </p:blipFill>
        <p:spPr>
          <a:xfrm>
            <a:off x="5400000" y="1644120"/>
            <a:ext cx="1800000" cy="1235880"/>
          </a:xfrm>
          <a:prstGeom prst="rect">
            <a:avLst/>
          </a:prstGeom>
          <a:ln w="18000">
            <a:noFill/>
          </a:ln>
        </p:spPr>
      </p:pic>
      <p:pic>
        <p:nvPicPr>
          <p:cNvPr id="153" name="" descr=""/>
          <p:cNvPicPr/>
          <p:nvPr/>
        </p:nvPicPr>
        <p:blipFill>
          <a:blip r:embed="rId6"/>
          <a:stretch/>
        </p:blipFill>
        <p:spPr>
          <a:xfrm>
            <a:off x="5040000" y="3729960"/>
            <a:ext cx="2340000" cy="1310040"/>
          </a:xfrm>
          <a:prstGeom prst="rect">
            <a:avLst/>
          </a:prstGeom>
          <a:ln w="18000">
            <a:noFill/>
          </a:ln>
        </p:spPr>
      </p:pic>
      <p:pic>
        <p:nvPicPr>
          <p:cNvPr id="154" name="" descr=""/>
          <p:cNvPicPr/>
          <p:nvPr/>
        </p:nvPicPr>
        <p:blipFill>
          <a:blip r:embed="rId7"/>
          <a:stretch/>
        </p:blipFill>
        <p:spPr>
          <a:xfrm>
            <a:off x="7740000" y="3060000"/>
            <a:ext cx="1870200" cy="1980000"/>
          </a:xfrm>
          <a:prstGeom prst="rect">
            <a:avLst/>
          </a:prstGeom>
          <a:ln w="18000">
            <a:noFill/>
          </a:ln>
        </p:spPr>
      </p:pic>
    </p:spTree>
  </p:cSld>
  <mc:AlternateContent>
    <mc:Choice Requires="p14">
      <p:transition spd="slow" p14:dur="2000"/>
    </mc:Choice>
    <mc:Fallback>
      <p:transition spd="slow"/>
    </mc:Fallback>
  </mc:AlternateContent>
  <p:timing>
    <p:tnLst>
      <p:par>
        <p:cTn id="253" dur="indefinite" restart="never" nodeType="tmRoot">
          <p:childTnLst>
            <p:seq>
              <p:cTn id="254" dur="indefinite" nodeType="mainSeq">
                <p:childTnLst>
                  <p:par>
                    <p:cTn id="255" fill="hold">
                      <p:stCondLst>
                        <p:cond delay="indefinite"/>
                      </p:stCondLst>
                      <p:childTnLst>
                        <p:par>
                          <p:cTn id="256" fill="hold">
                            <p:stCondLst>
                              <p:cond delay="0"/>
                            </p:stCondLst>
                            <p:childTnLst>
                              <p:par>
                                <p:cTn id="257" nodeType="clickEffect" fill="hold" presetClass="entr" presetID="2" presetSubtype="4">
                                  <p:stCondLst>
                                    <p:cond delay="0"/>
                                  </p:stCondLst>
                                  <p:childTnLst>
                                    <p:set>
                                      <p:cBhvr>
                                        <p:cTn id="258" dur="1" fill="hold">
                                          <p:stCondLst>
                                            <p:cond delay="0"/>
                                          </p:stCondLst>
                                        </p:cTn>
                                        <p:tgtEl>
                                          <p:spTgt spid="147">
                                            <p:txEl>
                                              <p:pRg st="0" end="0"/>
                                            </p:txEl>
                                          </p:spTgt>
                                        </p:tgtEl>
                                        <p:attrNameLst>
                                          <p:attrName>style.visibility</p:attrName>
                                        </p:attrNameLst>
                                      </p:cBhvr>
                                      <p:to>
                                        <p:strVal val="visible"/>
                                      </p:to>
                                    </p:set>
                                    <p:anim calcmode="lin" valueType="num">
                                      <p:cBhvr additive="repl">
                                        <p:cTn id="259" dur="500" fill="hold"/>
                                        <p:tgtEl>
                                          <p:spTgt spid="147">
                                            <p:txEl>
                                              <p:pRg st="0" end="0"/>
                                            </p:txEl>
                                          </p:spTgt>
                                        </p:tgtEl>
                                        <p:attrNameLst>
                                          <p:attrName>ppt_x</p:attrName>
                                        </p:attrNameLst>
                                      </p:cBhvr>
                                      <p:tavLst>
                                        <p:tav tm="0">
                                          <p:val>
                                            <p:strVal val="#ppt_x"/>
                                          </p:val>
                                        </p:tav>
                                        <p:tav tm="100000">
                                          <p:val>
                                            <p:strVal val="#ppt_x"/>
                                          </p:val>
                                        </p:tav>
                                      </p:tavLst>
                                    </p:anim>
                                    <p:anim calcmode="lin" valueType="num">
                                      <p:cBhvr additive="repl">
                                        <p:cTn id="260" dur="500" fill="hold"/>
                                        <p:tgtEl>
                                          <p:spTgt spid="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1" fill="hold">
                      <p:stCondLst>
                        <p:cond delay="indefinite"/>
                      </p:stCondLst>
                      <p:childTnLst>
                        <p:par>
                          <p:cTn id="262" fill="hold">
                            <p:stCondLst>
                              <p:cond delay="0"/>
                            </p:stCondLst>
                            <p:childTnLst>
                              <p:par>
                                <p:cTn id="263" nodeType="clickEffect" fill="hold" presetClass="entr" presetID="2" presetSubtype="4">
                                  <p:stCondLst>
                                    <p:cond delay="0"/>
                                  </p:stCondLst>
                                  <p:childTnLst>
                                    <p:set>
                                      <p:cBhvr>
                                        <p:cTn id="264" dur="1" fill="hold">
                                          <p:stCondLst>
                                            <p:cond delay="0"/>
                                          </p:stCondLst>
                                        </p:cTn>
                                        <p:tgtEl>
                                          <p:spTgt spid="147">
                                            <p:txEl>
                                              <p:pRg st="0" end="0"/>
                                            </p:txEl>
                                          </p:spTgt>
                                        </p:tgtEl>
                                        <p:attrNameLst>
                                          <p:attrName>style.visibility</p:attrName>
                                        </p:attrNameLst>
                                      </p:cBhvr>
                                      <p:to>
                                        <p:strVal val="visible"/>
                                      </p:to>
                                    </p:set>
                                    <p:anim calcmode="lin" valueType="num">
                                      <p:cBhvr additive="repl">
                                        <p:cTn id="265" dur="500" fill="hold"/>
                                        <p:tgtEl>
                                          <p:spTgt spid="147">
                                            <p:txEl>
                                              <p:pRg st="0" end="0"/>
                                            </p:txEl>
                                          </p:spTgt>
                                        </p:tgtEl>
                                        <p:attrNameLst>
                                          <p:attrName>ppt_x</p:attrName>
                                        </p:attrNameLst>
                                      </p:cBhvr>
                                      <p:tavLst>
                                        <p:tav tm="0">
                                          <p:val>
                                            <p:strVal val="#ppt_x"/>
                                          </p:val>
                                        </p:tav>
                                        <p:tav tm="100000">
                                          <p:val>
                                            <p:strVal val="#ppt_x"/>
                                          </p:val>
                                        </p:tav>
                                      </p:tavLst>
                                    </p:anim>
                                    <p:anim calcmode="lin" valueType="num">
                                      <p:cBhvr additive="repl">
                                        <p:cTn id="266" dur="500" fill="hold"/>
                                        <p:tgtEl>
                                          <p:spTgt spid="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7" fill="hold">
                      <p:stCondLst>
                        <p:cond delay="indefinite"/>
                      </p:stCondLst>
                      <p:childTnLst>
                        <p:par>
                          <p:cTn id="268" fill="hold">
                            <p:stCondLst>
                              <p:cond delay="0"/>
                            </p:stCondLst>
                            <p:childTnLst>
                              <p:par>
                                <p:cTn id="269" nodeType="clickEffect" fill="hold" presetClass="entr" presetID="2" presetSubtype="4">
                                  <p:stCondLst>
                                    <p:cond delay="0"/>
                                  </p:stCondLst>
                                  <p:childTnLst>
                                    <p:set>
                                      <p:cBhvr>
                                        <p:cTn id="270" dur="1" fill="hold">
                                          <p:stCondLst>
                                            <p:cond delay="0"/>
                                          </p:stCondLst>
                                        </p:cTn>
                                        <p:tgtEl>
                                          <p:spTgt spid="148"/>
                                        </p:tgtEl>
                                        <p:attrNameLst>
                                          <p:attrName>style.visibility</p:attrName>
                                        </p:attrNameLst>
                                      </p:cBhvr>
                                      <p:to>
                                        <p:strVal val="visible"/>
                                      </p:to>
                                    </p:set>
                                    <p:anim calcmode="lin" valueType="num">
                                      <p:cBhvr additive="repl">
                                        <p:cTn id="271" dur="500" fill="hold"/>
                                        <p:tgtEl>
                                          <p:spTgt spid="148"/>
                                        </p:tgtEl>
                                        <p:attrNameLst>
                                          <p:attrName>ppt_x</p:attrName>
                                        </p:attrNameLst>
                                      </p:cBhvr>
                                      <p:tavLst>
                                        <p:tav tm="0">
                                          <p:val>
                                            <p:strVal val="#ppt_x"/>
                                          </p:val>
                                        </p:tav>
                                        <p:tav tm="100000">
                                          <p:val>
                                            <p:strVal val="#ppt_x"/>
                                          </p:val>
                                        </p:tav>
                                      </p:tavLst>
                                    </p:anim>
                                    <p:anim calcmode="lin" valueType="num">
                                      <p:cBhvr additive="repl">
                                        <p:cTn id="272"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273" fill="hold">
                      <p:stCondLst>
                        <p:cond delay="indefinite"/>
                      </p:stCondLst>
                      <p:childTnLst>
                        <p:par>
                          <p:cTn id="274" fill="hold">
                            <p:stCondLst>
                              <p:cond delay="0"/>
                            </p:stCondLst>
                            <p:childTnLst>
                              <p:par>
                                <p:cTn id="275" nodeType="clickEffect" fill="hold" presetClass="entr" presetID="2" presetSubtype="4">
                                  <p:stCondLst>
                                    <p:cond delay="0"/>
                                  </p:stCondLst>
                                  <p:childTnLst>
                                    <p:set>
                                      <p:cBhvr>
                                        <p:cTn id="276" dur="1" fill="hold">
                                          <p:stCondLst>
                                            <p:cond delay="0"/>
                                          </p:stCondLst>
                                        </p:cTn>
                                        <p:tgtEl>
                                          <p:spTgt spid="152"/>
                                        </p:tgtEl>
                                        <p:attrNameLst>
                                          <p:attrName>style.visibility</p:attrName>
                                        </p:attrNameLst>
                                      </p:cBhvr>
                                      <p:to>
                                        <p:strVal val="visible"/>
                                      </p:to>
                                    </p:set>
                                    <p:anim calcmode="lin" valueType="num">
                                      <p:cBhvr additive="repl">
                                        <p:cTn id="277" dur="500" fill="hold"/>
                                        <p:tgtEl>
                                          <p:spTgt spid="152"/>
                                        </p:tgtEl>
                                        <p:attrNameLst>
                                          <p:attrName>ppt_x</p:attrName>
                                        </p:attrNameLst>
                                      </p:cBhvr>
                                      <p:tavLst>
                                        <p:tav tm="0">
                                          <p:val>
                                            <p:strVal val="#ppt_x"/>
                                          </p:val>
                                        </p:tav>
                                        <p:tav tm="100000">
                                          <p:val>
                                            <p:strVal val="#ppt_x"/>
                                          </p:val>
                                        </p:tav>
                                      </p:tavLst>
                                    </p:anim>
                                    <p:anim calcmode="lin" valueType="num">
                                      <p:cBhvr additive="repl">
                                        <p:cTn id="278"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279" fill="hold">
                      <p:stCondLst>
                        <p:cond delay="indefinite"/>
                      </p:stCondLst>
                      <p:childTnLst>
                        <p:par>
                          <p:cTn id="280" fill="hold">
                            <p:stCondLst>
                              <p:cond delay="0"/>
                            </p:stCondLst>
                            <p:childTnLst>
                              <p:par>
                                <p:cTn id="281" nodeType="clickEffect" fill="hold" presetClass="entr" presetID="2" presetSubtype="4">
                                  <p:stCondLst>
                                    <p:cond delay="0"/>
                                  </p:stCondLst>
                                  <p:childTnLst>
                                    <p:set>
                                      <p:cBhvr>
                                        <p:cTn id="282" dur="1" fill="hold">
                                          <p:stCondLst>
                                            <p:cond delay="0"/>
                                          </p:stCondLst>
                                        </p:cTn>
                                        <p:tgtEl>
                                          <p:spTgt spid="150"/>
                                        </p:tgtEl>
                                        <p:attrNameLst>
                                          <p:attrName>style.visibility</p:attrName>
                                        </p:attrNameLst>
                                      </p:cBhvr>
                                      <p:to>
                                        <p:strVal val="visible"/>
                                      </p:to>
                                    </p:set>
                                    <p:anim calcmode="lin" valueType="num">
                                      <p:cBhvr additive="repl">
                                        <p:cTn id="283" dur="500" fill="hold"/>
                                        <p:tgtEl>
                                          <p:spTgt spid="150"/>
                                        </p:tgtEl>
                                        <p:attrNameLst>
                                          <p:attrName>ppt_x</p:attrName>
                                        </p:attrNameLst>
                                      </p:cBhvr>
                                      <p:tavLst>
                                        <p:tav tm="0">
                                          <p:val>
                                            <p:strVal val="#ppt_x"/>
                                          </p:val>
                                        </p:tav>
                                        <p:tav tm="100000">
                                          <p:val>
                                            <p:strVal val="#ppt_x"/>
                                          </p:val>
                                        </p:tav>
                                      </p:tavLst>
                                    </p:anim>
                                    <p:anim calcmode="lin" valueType="num">
                                      <p:cBhvr additive="repl">
                                        <p:cTn id="284"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285" fill="hold">
                      <p:stCondLst>
                        <p:cond delay="indefinite"/>
                      </p:stCondLst>
                      <p:childTnLst>
                        <p:par>
                          <p:cTn id="286" fill="hold">
                            <p:stCondLst>
                              <p:cond delay="0"/>
                            </p:stCondLst>
                            <p:childTnLst>
                              <p:par>
                                <p:cTn id="287" nodeType="clickEffect" fill="hold" presetClass="entr" presetID="2" presetSubtype="4">
                                  <p:stCondLst>
                                    <p:cond delay="0"/>
                                  </p:stCondLst>
                                  <p:childTnLst>
                                    <p:set>
                                      <p:cBhvr>
                                        <p:cTn id="288" dur="1" fill="hold">
                                          <p:stCondLst>
                                            <p:cond delay="0"/>
                                          </p:stCondLst>
                                        </p:cTn>
                                        <p:tgtEl>
                                          <p:spTgt spid="153"/>
                                        </p:tgtEl>
                                        <p:attrNameLst>
                                          <p:attrName>style.visibility</p:attrName>
                                        </p:attrNameLst>
                                      </p:cBhvr>
                                      <p:to>
                                        <p:strVal val="visible"/>
                                      </p:to>
                                    </p:set>
                                    <p:anim calcmode="lin" valueType="num">
                                      <p:cBhvr additive="repl">
                                        <p:cTn id="289" dur="500" fill="hold"/>
                                        <p:tgtEl>
                                          <p:spTgt spid="153"/>
                                        </p:tgtEl>
                                        <p:attrNameLst>
                                          <p:attrName>ppt_x</p:attrName>
                                        </p:attrNameLst>
                                      </p:cBhvr>
                                      <p:tavLst>
                                        <p:tav tm="0">
                                          <p:val>
                                            <p:strVal val="#ppt_x"/>
                                          </p:val>
                                        </p:tav>
                                        <p:tav tm="100000">
                                          <p:val>
                                            <p:strVal val="#ppt_x"/>
                                          </p:val>
                                        </p:tav>
                                      </p:tavLst>
                                    </p:anim>
                                    <p:anim calcmode="lin" valueType="num">
                                      <p:cBhvr additive="repl">
                                        <p:cTn id="290"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291" fill="hold">
                      <p:stCondLst>
                        <p:cond delay="indefinite"/>
                      </p:stCondLst>
                      <p:childTnLst>
                        <p:par>
                          <p:cTn id="292" fill="hold">
                            <p:stCondLst>
                              <p:cond delay="0"/>
                            </p:stCondLst>
                            <p:childTnLst>
                              <p:par>
                                <p:cTn id="293" nodeType="clickEffect" fill="hold" presetClass="entr" presetID="2" presetSubtype="4">
                                  <p:stCondLst>
                                    <p:cond delay="0"/>
                                  </p:stCondLst>
                                  <p:childTnLst>
                                    <p:set>
                                      <p:cBhvr>
                                        <p:cTn id="294" dur="1" fill="hold">
                                          <p:stCondLst>
                                            <p:cond delay="0"/>
                                          </p:stCondLst>
                                        </p:cTn>
                                        <p:tgtEl>
                                          <p:spTgt spid="149"/>
                                        </p:tgtEl>
                                        <p:attrNameLst>
                                          <p:attrName>style.visibility</p:attrName>
                                        </p:attrNameLst>
                                      </p:cBhvr>
                                      <p:to>
                                        <p:strVal val="visible"/>
                                      </p:to>
                                    </p:set>
                                    <p:anim calcmode="lin" valueType="num">
                                      <p:cBhvr additive="repl">
                                        <p:cTn id="295" dur="500" fill="hold"/>
                                        <p:tgtEl>
                                          <p:spTgt spid="149"/>
                                        </p:tgtEl>
                                        <p:attrNameLst>
                                          <p:attrName>ppt_x</p:attrName>
                                        </p:attrNameLst>
                                      </p:cBhvr>
                                      <p:tavLst>
                                        <p:tav tm="0">
                                          <p:val>
                                            <p:strVal val="#ppt_x"/>
                                          </p:val>
                                        </p:tav>
                                        <p:tav tm="100000">
                                          <p:val>
                                            <p:strVal val="#ppt_x"/>
                                          </p:val>
                                        </p:tav>
                                      </p:tavLst>
                                    </p:anim>
                                    <p:anim calcmode="lin" valueType="num">
                                      <p:cBhvr additive="repl">
                                        <p:cTn id="296"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297" fill="hold">
                      <p:stCondLst>
                        <p:cond delay="indefinite"/>
                      </p:stCondLst>
                      <p:childTnLst>
                        <p:par>
                          <p:cTn id="298" fill="hold">
                            <p:stCondLst>
                              <p:cond delay="0"/>
                            </p:stCondLst>
                            <p:childTnLst>
                              <p:par>
                                <p:cTn id="299" nodeType="clickEffect" fill="hold" presetClass="entr" presetID="2" presetSubtype="4">
                                  <p:stCondLst>
                                    <p:cond delay="0"/>
                                  </p:stCondLst>
                                  <p:childTnLst>
                                    <p:set>
                                      <p:cBhvr>
                                        <p:cTn id="300" dur="1" fill="hold">
                                          <p:stCondLst>
                                            <p:cond delay="0"/>
                                          </p:stCondLst>
                                        </p:cTn>
                                        <p:tgtEl>
                                          <p:spTgt spid="151"/>
                                        </p:tgtEl>
                                        <p:attrNameLst>
                                          <p:attrName>style.visibility</p:attrName>
                                        </p:attrNameLst>
                                      </p:cBhvr>
                                      <p:to>
                                        <p:strVal val="visible"/>
                                      </p:to>
                                    </p:set>
                                    <p:anim calcmode="lin" valueType="num">
                                      <p:cBhvr additive="repl">
                                        <p:cTn id="301" dur="500" fill="hold"/>
                                        <p:tgtEl>
                                          <p:spTgt spid="151"/>
                                        </p:tgtEl>
                                        <p:attrNameLst>
                                          <p:attrName>ppt_x</p:attrName>
                                        </p:attrNameLst>
                                      </p:cBhvr>
                                      <p:tavLst>
                                        <p:tav tm="0">
                                          <p:val>
                                            <p:strVal val="#ppt_x"/>
                                          </p:val>
                                        </p:tav>
                                        <p:tav tm="100000">
                                          <p:val>
                                            <p:strVal val="#ppt_x"/>
                                          </p:val>
                                        </p:tav>
                                      </p:tavLst>
                                    </p:anim>
                                    <p:anim calcmode="lin" valueType="num">
                                      <p:cBhvr additive="repl">
                                        <p:cTn id="302"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303" fill="hold">
                      <p:stCondLst>
                        <p:cond delay="indefinite"/>
                      </p:stCondLst>
                      <p:childTnLst>
                        <p:par>
                          <p:cTn id="304" fill="hold">
                            <p:stCondLst>
                              <p:cond delay="0"/>
                            </p:stCondLst>
                            <p:childTnLst>
                              <p:par>
                                <p:cTn id="305" nodeType="clickEffect" fill="hold" presetClass="entr" presetID="2" presetSubtype="4">
                                  <p:stCondLst>
                                    <p:cond delay="0"/>
                                  </p:stCondLst>
                                  <p:childTnLst>
                                    <p:set>
                                      <p:cBhvr>
                                        <p:cTn id="306" dur="1" fill="hold">
                                          <p:stCondLst>
                                            <p:cond delay="0"/>
                                          </p:stCondLst>
                                        </p:cTn>
                                        <p:tgtEl>
                                          <p:spTgt spid="154"/>
                                        </p:tgtEl>
                                        <p:attrNameLst>
                                          <p:attrName>style.visibility</p:attrName>
                                        </p:attrNameLst>
                                      </p:cBhvr>
                                      <p:to>
                                        <p:strVal val="visible"/>
                                      </p:to>
                                    </p:set>
                                    <p:anim calcmode="lin" valueType="num">
                                      <p:cBhvr additive="repl">
                                        <p:cTn id="307" dur="500" fill="hold"/>
                                        <p:tgtEl>
                                          <p:spTgt spid="154"/>
                                        </p:tgtEl>
                                        <p:attrNameLst>
                                          <p:attrName>ppt_x</p:attrName>
                                        </p:attrNameLst>
                                      </p:cBhvr>
                                      <p:tavLst>
                                        <p:tav tm="0">
                                          <p:val>
                                            <p:strVal val="#ppt_x"/>
                                          </p:val>
                                        </p:tav>
                                        <p:tav tm="100000">
                                          <p:val>
                                            <p:strVal val="#ppt_x"/>
                                          </p:val>
                                        </p:tav>
                                      </p:tavLst>
                                    </p:anim>
                                    <p:anim calcmode="lin" valueType="num">
                                      <p:cBhvr additive="repl">
                                        <p:cTn id="308"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180000" y="-720"/>
            <a:ext cx="9720000" cy="4320720"/>
          </a:xfrm>
          <a:prstGeom prst="rect">
            <a:avLst/>
          </a:prstGeom>
          <a:noFill/>
          <a:ln w="0">
            <a:noFill/>
          </a:ln>
        </p:spPr>
        <p:txBody>
          <a:bodyPr lIns="0" rIns="0" tIns="0" bIns="0" anchor="ctr">
            <a:noAutofit/>
          </a:bodyPr>
          <a:p>
            <a:r>
              <a:rPr b="0" lang="fr-BE" sz="3300" spc="-1" strike="noStrike">
                <a:solidFill>
                  <a:srgbClr val="dd4100"/>
                </a:solidFill>
                <a:latin typeface="Arial"/>
              </a:rPr>
              <a:t>5. Miscellaneous Discussions / Débats divers</a:t>
            </a:r>
            <a:br/>
            <a:r>
              <a:rPr b="1" lang="fr-BE" sz="1800" spc="-1" strike="noStrike" u="sng">
                <a:solidFill>
                  <a:srgbClr val="000000"/>
                </a:solidFill>
                <a:uFillTx/>
                <a:latin typeface="Arial"/>
              </a:rPr>
              <a:t>5a. Trafic</a:t>
            </a:r>
            <a:br/>
            <a:r>
              <a:rPr b="0" lang="fr-BE" sz="1800" spc="-1" strike="noStrike">
                <a:solidFill>
                  <a:srgbClr val="000000"/>
                </a:solidFill>
                <a:latin typeface="Arial"/>
              </a:rPr>
              <a:t>Sent from / Envoyé par </a:t>
            </a:r>
            <a:r>
              <a:rPr b="0" lang="fr-BE" sz="1800" spc="-1" strike="noStrike">
                <a:solidFill>
                  <a:srgbClr val="3d5afe"/>
                </a:solidFill>
                <a:latin typeface="Arial"/>
              </a:rPr>
              <a:t>Maurice Van Riek</a:t>
            </a:r>
            <a:br/>
            <a:br/>
            <a:r>
              <a:rPr b="0" lang="fr-BE" sz="1800" spc="-1" strike="noStrike">
                <a:solidFill>
                  <a:srgbClr val="000000"/>
                </a:solidFill>
                <a:latin typeface="Arial"/>
              </a:rPr>
              <a:t>S</a:t>
            </a:r>
            <a:r>
              <a:rPr b="0" lang="fr-BE" sz="1100" spc="-1" strike="noStrike">
                <a:solidFill>
                  <a:srgbClr val="000000"/>
                </a:solidFill>
                <a:latin typeface="Arial"/>
              </a:rPr>
              <a:t>erait-il pertinent d'aborder la question de la circulation des motos sur les BIG et d'envisager l'ajout d'itinéraires alternatifs (chemins de gravier) ? Bien que je pratique le cyclisme sur les BIG avec enthousiasme depuis que j'ai découvert le BIG EU Cycling, je dois admettre que mon enthousiasme a diminué au cours de l'année écoulée. Trop d'itinéraires BIG sont devenus (à mon avis) impraticables à vélo à cause de la circulation des motos. </a:t>
            </a:r>
            <a:br/>
            <a:r>
              <a:rPr b="0" lang="fr-BE" sz="1100" spc="-1" strike="noStrike">
                <a:solidFill>
                  <a:srgbClr val="000000"/>
                </a:solidFill>
                <a:latin typeface="Arial"/>
              </a:rPr>
              <a:t>Voici quelques exemples typiques : </a:t>
            </a:r>
            <a:br/>
            <a:r>
              <a:rPr b="0" lang="fr-BE" sz="1100" spc="-1" strike="noStrike">
                <a:solidFill>
                  <a:srgbClr val="000000"/>
                </a:solidFill>
                <a:latin typeface="Arial"/>
              </a:rPr>
              <a:t>1) l’un des BIGs de l’Allgäu (tout simplement dangereux à cause des motos qui montent la montagne à toute vitesse), </a:t>
            </a:r>
            <a:br/>
            <a:r>
              <a:rPr b="0" lang="fr-BE" sz="1100" spc="-1" strike="noStrike">
                <a:solidFill>
                  <a:srgbClr val="000000"/>
                </a:solidFill>
                <a:latin typeface="Arial"/>
              </a:rPr>
              <a:t>2) la Forêt-Noire (le célèbre col sinueux) n’est vraiment praticable à vélo qu’en semaine, hors saison, </a:t>
            </a:r>
            <a:br/>
            <a:r>
              <a:rPr b="0" lang="fr-BE" sz="1100" spc="-1" strike="noStrike">
                <a:solidFill>
                  <a:srgbClr val="000000"/>
                </a:solidFill>
                <a:latin typeface="Arial"/>
              </a:rPr>
              <a:t>3) le Pas de Morgins n’est pas du tout amusant (mais il existe un itinéraire alternatif fantastique, principalement goudronné et un peu gravillonné), </a:t>
            </a:r>
            <a:br/>
            <a:r>
              <a:rPr b="0" lang="fr-BE" sz="1100" spc="-1" strike="noStrike">
                <a:solidFill>
                  <a:srgbClr val="000000"/>
                </a:solidFill>
                <a:latin typeface="Arial"/>
              </a:rPr>
              <a:t>4) l’un des BIGs du Luxembourg où des motos nous ont coupé la route en descendant, pour finalement retrouver l’une d’elles dans les buissons 500 mètres plus bas (heureusement, il boitait seulement et n’était pas gravement blessé).</a:t>
            </a:r>
            <a:br/>
            <a:br/>
            <a:r>
              <a:rPr b="0" lang="fr-BE" sz="1100" spc="-1" strike="noStrike">
                <a:solidFill>
                  <a:srgbClr val="000000"/>
                </a:solidFill>
                <a:latin typeface="Arial"/>
              </a:rPr>
              <a:t>Mes suggestions d'amélioration seraient les suivantes : </a:t>
            </a:r>
            <a:br/>
            <a:r>
              <a:rPr b="0" lang="fr-BE" sz="1100" spc="-1" strike="noStrike">
                <a:solidFill>
                  <a:srgbClr val="000000"/>
                </a:solidFill>
                <a:latin typeface="Arial"/>
              </a:rPr>
              <a:t>* indiquer dans les commentaires ou évaluer les itinéraires en fonction du trafic moto (c'est évidemment subjectif, mais très utile pour choisir son itinéraire) ; * ajouter des itinéraires alternatifs (de préférence sur gravier) aux grands itinéraires proposés (j'ai constaté que la plupart des grands itinéraires peuvent être gravis entièrement par des chemins de gravier tranquilles si l'on sait utiliser Komoot. Pourquoi ne pas commencer à les répertorier et à les suggérer ?).</a:t>
            </a:r>
            <a:br/>
            <a:br/>
            <a:r>
              <a:rPr b="0" lang="fr-BE" sz="1100" spc="-1" strike="noStrike">
                <a:solidFill>
                  <a:srgbClr val="000000"/>
                </a:solidFill>
                <a:latin typeface="Arial"/>
              </a:rPr>
              <a:t>J'espère que ma suggestion sera prise en compte. Je pense que ce serait une excellente amélioration d'ajouter des chemins de gravier aux itinéraires proposés (à la fois pour éviter le trafic et tout simplement parce qu'ils sont plus agréables pour les cyclistes en gravel). </a:t>
            </a:r>
            <a:br/>
            <a:br/>
            <a:r>
              <a:rPr b="0" lang="fr-BE" sz="1100" spc="-1" strike="noStrike">
                <a:solidFill>
                  <a:srgbClr val="000000"/>
                </a:solidFill>
                <a:latin typeface="Arial"/>
              </a:rPr>
              <a:t>Cordialement, Maurice</a:t>
            </a:r>
            <a:endParaRPr b="0" lang="fr-BE" sz="1100" spc="-1" strike="noStrike">
              <a:solidFill>
                <a:srgbClr val="dd41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TextShape 1"/>
          <p:cNvSpPr txBox="1"/>
          <p:nvPr/>
        </p:nvSpPr>
        <p:spPr>
          <a:xfrm>
            <a:off x="180000" y="-720"/>
            <a:ext cx="9720000" cy="4320720"/>
          </a:xfrm>
          <a:prstGeom prst="rect">
            <a:avLst/>
          </a:prstGeom>
          <a:noFill/>
          <a:ln w="0">
            <a:noFill/>
          </a:ln>
        </p:spPr>
        <p:txBody>
          <a:bodyPr lIns="0" rIns="0" tIns="0" bIns="0" anchor="ctr">
            <a:noAutofit/>
          </a:bodyPr>
          <a:p>
            <a:r>
              <a:rPr b="0" lang="fr-BE" sz="3300" spc="-1" strike="noStrike">
                <a:solidFill>
                  <a:srgbClr val="dd4100"/>
                </a:solidFill>
                <a:latin typeface="Arial"/>
              </a:rPr>
              <a:t>5. Miscellaneous Discussions / Débats divers</a:t>
            </a:r>
            <a:br/>
            <a:r>
              <a:rPr b="1" lang="fr-BE" sz="1800" spc="-1" strike="noStrike" u="sng">
                <a:solidFill>
                  <a:srgbClr val="000000"/>
                </a:solidFill>
                <a:uFillTx/>
                <a:latin typeface="Arial"/>
              </a:rPr>
              <a:t>5b. TGV Classement</a:t>
            </a:r>
            <a:br/>
            <a:r>
              <a:rPr b="0" lang="fr-BE" sz="1800" spc="-1" strike="noStrike">
                <a:solidFill>
                  <a:srgbClr val="000000"/>
                </a:solidFill>
                <a:latin typeface="Arial"/>
              </a:rPr>
              <a:t>Sent from / Envoyé par </a:t>
            </a:r>
            <a:r>
              <a:rPr b="0" lang="fr-BE" sz="1800" spc="-1" strike="noStrike">
                <a:solidFill>
                  <a:srgbClr val="3d5afe"/>
                </a:solidFill>
                <a:latin typeface="Arial"/>
              </a:rPr>
              <a:t>Etienne Mayeur</a:t>
            </a:r>
            <a:br/>
            <a:br/>
            <a:r>
              <a:rPr b="0" lang="fr-BE" sz="1200" spc="-1" strike="noStrike">
                <a:solidFill>
                  <a:srgbClr val="000000"/>
                </a:solidFill>
                <a:latin typeface="Arial"/>
              </a:rPr>
              <a:t>Pourrait on proposer 1 mini changement dans les classements du TGV ?</a:t>
            </a:r>
            <a:br/>
            <a:r>
              <a:rPr b="0" lang="fr-BE" sz="1200" spc="-1" strike="noStrike">
                <a:solidFill>
                  <a:srgbClr val="000000"/>
                </a:solidFill>
                <a:latin typeface="Arial"/>
              </a:rPr>
              <a:t>Scinder le classements TGV du Peloton en par exemple 1er Peloton et 2nd Peloton</a:t>
            </a:r>
            <a:br/>
            <a:r>
              <a:rPr b="0" lang="fr-BE" sz="1200" spc="-1" strike="noStrike">
                <a:solidFill>
                  <a:srgbClr val="000000"/>
                </a:solidFill>
                <a:latin typeface="Arial"/>
              </a:rPr>
              <a:t>C’est un peu bizarre qu'un membre qui a 318 réussites se trouve dans la même subdivision qu'un autre qui en a fait 128 alors qu'il y a presque  200 ascensions de différence. </a:t>
            </a:r>
            <a:br/>
            <a:br/>
            <a:r>
              <a:rPr b="0" lang="fr-BE" sz="1200" spc="-1" strike="noStrike">
                <a:solidFill>
                  <a:srgbClr val="000000"/>
                </a:solidFill>
                <a:latin typeface="Arial"/>
              </a:rPr>
              <a:t>Could we suggest a minor change to the TGV rankings?</a:t>
            </a:r>
            <a:br/>
            <a:r>
              <a:rPr b="0" lang="fr-BE" sz="1200" spc="-1" strike="noStrike">
                <a:solidFill>
                  <a:srgbClr val="000000"/>
                </a:solidFill>
                <a:latin typeface="Arial"/>
              </a:rPr>
              <a:t>For example, split the TGV rankings into a 1st Peloton and a 2nd Peloton.</a:t>
            </a:r>
            <a:br/>
            <a:r>
              <a:rPr b="0" lang="fr-BE" sz="1200" spc="-1" strike="noStrike">
                <a:solidFill>
                  <a:srgbClr val="000000"/>
                </a:solidFill>
                <a:latin typeface="Arial"/>
              </a:rPr>
              <a:t>It's a bit odd that a member with 318 ascents is in the same subdivision as another with 128, even though there's almost a 200-ascent difference.</a:t>
            </a:r>
            <a:br/>
            <a:br/>
            <a:r>
              <a:rPr b="0" lang="fr-BE" sz="1100" spc="-1" strike="noStrike">
                <a:solidFill>
                  <a:srgbClr val="000000"/>
                </a:solidFill>
                <a:latin typeface="Arial"/>
              </a:rPr>
              <a:t>Etienne</a:t>
            </a:r>
            <a:br/>
            <a:br/>
            <a:br/>
            <a:br/>
            <a:br/>
            <a:endParaRPr b="0" lang="fr-BE" sz="1100" spc="-1" strike="noStrike">
              <a:solidFill>
                <a:srgbClr val="dd4100"/>
              </a:solidFill>
              <a:latin typeface="Arial"/>
            </a:endParaRPr>
          </a:p>
        </p:txBody>
      </p:sp>
      <p:pic>
        <p:nvPicPr>
          <p:cNvPr id="157" name="" descr=""/>
          <p:cNvPicPr/>
          <p:nvPr/>
        </p:nvPicPr>
        <p:blipFill>
          <a:blip r:embed="rId1"/>
          <a:stretch/>
        </p:blipFill>
        <p:spPr>
          <a:xfrm>
            <a:off x="1965600" y="2880000"/>
            <a:ext cx="1365120" cy="2700000"/>
          </a:xfrm>
          <a:prstGeom prst="rect">
            <a:avLst/>
          </a:prstGeom>
          <a:ln w="18000">
            <a:noFill/>
          </a:ln>
        </p:spPr>
      </p:pic>
      <p:sp>
        <p:nvSpPr>
          <p:cNvPr id="158" name="Line 2"/>
          <p:cNvSpPr/>
          <p:nvPr/>
        </p:nvSpPr>
        <p:spPr>
          <a:xfrm>
            <a:off x="2700000" y="4500000"/>
            <a:ext cx="630720" cy="168480"/>
          </a:xfrm>
          <a:prstGeom prst="line">
            <a:avLst/>
          </a:prstGeom>
          <a:ln w="18000">
            <a:solidFill>
              <a:srgbClr val="009bdd"/>
            </a:solidFill>
            <a:round/>
            <a:headEnd len="med" type="triangle" w="med"/>
          </a:ln>
        </p:spPr>
        <p:style>
          <a:lnRef idx="0"/>
          <a:fillRef idx="0"/>
          <a:effectRef idx="0"/>
          <a:fontRef idx="minor"/>
        </p:style>
      </p:sp>
      <p:sp>
        <p:nvSpPr>
          <p:cNvPr id="159" name="Line 3"/>
          <p:cNvSpPr/>
          <p:nvPr/>
        </p:nvSpPr>
        <p:spPr>
          <a:xfrm flipV="1">
            <a:off x="2700000" y="4668480"/>
            <a:ext cx="630720" cy="191520"/>
          </a:xfrm>
          <a:prstGeom prst="line">
            <a:avLst/>
          </a:prstGeom>
          <a:ln w="18000">
            <a:solidFill>
              <a:srgbClr val="009bdd"/>
            </a:solidFill>
            <a:round/>
            <a:headEnd len="med" type="triangle" w="med"/>
          </a:ln>
        </p:spPr>
        <p:style>
          <a:lnRef idx="0"/>
          <a:fillRef idx="0"/>
          <a:effectRef idx="0"/>
          <a:fontRef idx="minor"/>
        </p:style>
      </p:sp>
      <p:sp>
        <p:nvSpPr>
          <p:cNvPr id="160" name="TextShape 4"/>
          <p:cNvSpPr txBox="1"/>
          <p:nvPr/>
        </p:nvSpPr>
        <p:spPr>
          <a:xfrm>
            <a:off x="2880000" y="4320000"/>
            <a:ext cx="1260000" cy="346320"/>
          </a:xfrm>
          <a:prstGeom prst="rect">
            <a:avLst/>
          </a:prstGeom>
          <a:noFill/>
          <a:ln w="18000">
            <a:noFill/>
          </a:ln>
        </p:spPr>
        <p:txBody>
          <a:bodyPr lIns="90000" rIns="90000" tIns="45000" bIns="45000">
            <a:noAutofit/>
          </a:bodyPr>
          <a:p>
            <a:r>
              <a:rPr b="0" lang="fr-BE" sz="1400" spc="-1" strike="noStrike">
                <a:latin typeface="Arial"/>
              </a:rPr>
              <a:t>50 % = 257 ?</a:t>
            </a:r>
            <a:endParaRPr b="0" lang="fr-BE" sz="1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TextShape 1"/>
          <p:cNvSpPr txBox="1"/>
          <p:nvPr/>
        </p:nvSpPr>
        <p:spPr>
          <a:xfrm>
            <a:off x="720000" y="522000"/>
            <a:ext cx="8280000" cy="3276360"/>
          </a:xfrm>
          <a:prstGeom prst="rect">
            <a:avLst/>
          </a:prstGeom>
          <a:noFill/>
          <a:ln w="0">
            <a:noFill/>
          </a:ln>
        </p:spPr>
        <p:txBody>
          <a:bodyPr lIns="0" rIns="0" tIns="0" bIns="0" anchor="ctr">
            <a:noAutofit/>
          </a:bodyPr>
          <a:p>
            <a:pPr algn="ctr"/>
            <a:r>
              <a:rPr b="1" lang="fr-BE" sz="3300" spc="-1" strike="noStrike" u="dbl">
                <a:solidFill>
                  <a:srgbClr val="dd4100"/>
                </a:solidFill>
                <a:uFillTx/>
                <a:latin typeface="Arial"/>
              </a:rPr>
              <a:t>Agenda</a:t>
            </a:r>
            <a:br/>
            <a:br/>
            <a:r>
              <a:rPr b="0" lang="fr-BE" sz="1800" spc="-1" strike="noStrike">
                <a:solidFill>
                  <a:srgbClr val="000000"/>
                </a:solidFill>
                <a:latin typeface="Arial"/>
              </a:rPr>
              <a:t>1. Activity Report / Rapport d’activités (Daniel)</a:t>
            </a:r>
            <a:br/>
            <a:r>
              <a:rPr b="0" lang="fr-BE" sz="1800" spc="-1" strike="noStrike">
                <a:solidFill>
                  <a:srgbClr val="000000"/>
                </a:solidFill>
                <a:latin typeface="Arial"/>
              </a:rPr>
              <a:t>2. Financial Report / Rapport financier (Dominique)</a:t>
            </a:r>
            <a:br/>
            <a:r>
              <a:rPr b="0" lang="fr-BE" sz="1800" spc="-1" strike="noStrike">
                <a:solidFill>
                  <a:srgbClr val="000000"/>
                </a:solidFill>
                <a:latin typeface="Arial"/>
              </a:rPr>
              <a:t>3. Rendez-vous / Meetings (Christiaan)</a:t>
            </a:r>
            <a:br/>
            <a:r>
              <a:rPr b="0" lang="fr-BE" sz="1800" spc="-1" strike="noStrike">
                <a:solidFill>
                  <a:srgbClr val="000000"/>
                </a:solidFill>
                <a:latin typeface="Arial"/>
              </a:rPr>
              <a:t>4. Possible Substitutions / Remplacements éventuels</a:t>
            </a:r>
            <a:br/>
            <a:r>
              <a:rPr b="0" lang="fr-BE" sz="1800" spc="-1" strike="noStrike">
                <a:solidFill>
                  <a:srgbClr val="000000"/>
                </a:solidFill>
                <a:latin typeface="Arial"/>
              </a:rPr>
              <a:t>5. Miscellaneous Discussions / Débats divers</a:t>
            </a:r>
            <a:br/>
            <a:r>
              <a:rPr b="0" lang="fr-BE" sz="1800" spc="-1" strike="noStrike">
                <a:solidFill>
                  <a:srgbClr val="000000"/>
                </a:solidFill>
                <a:latin typeface="Arial"/>
              </a:rPr>
              <a:t>6. Submissions to Votes / Soumissions aux votes</a:t>
            </a:r>
            <a:endParaRPr b="0" lang="fr-BE" sz="1800" spc="-1" strike="noStrike">
              <a:solidFill>
                <a:srgbClr val="dd4100"/>
              </a:solidFill>
              <a:latin typeface="Arial"/>
            </a:endParaRPr>
          </a:p>
        </p:txBody>
      </p:sp>
    </p:spTree>
  </p:cSld>
  <mc:AlternateContent>
    <mc:Choice Requires="p14">
      <p:transition spd="slow" p14:dur="2000">
        <p:dissolve/>
      </p:transition>
    </mc:Choice>
    <mc:Fallback>
      <p:transition spd="slow">
        <p:dissolve/>
      </p:transition>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TextShape 1"/>
          <p:cNvSpPr txBox="1"/>
          <p:nvPr/>
        </p:nvSpPr>
        <p:spPr>
          <a:xfrm>
            <a:off x="0" y="-72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6. Submissions to Votes / Soumissions aux votes</a:t>
            </a:r>
            <a:br/>
            <a:br/>
            <a:br/>
            <a:br/>
            <a:br/>
            <a:r>
              <a:rPr b="0" lang="fr-BE" sz="1800" spc="-1" strike="noStrike">
                <a:solidFill>
                  <a:srgbClr val="000000"/>
                </a:solidFill>
                <a:latin typeface="Arial"/>
              </a:rPr>
              <a:t>1. Activity Report Yes/No</a:t>
            </a:r>
            <a:br/>
            <a:r>
              <a:rPr b="0" lang="fr-BE" sz="1800" spc="-1" strike="noStrike">
                <a:solidFill>
                  <a:srgbClr val="000000"/>
                </a:solidFill>
                <a:latin typeface="Arial"/>
              </a:rPr>
              <a:t>2. Financial Report Yes/No</a:t>
            </a:r>
            <a:br/>
            <a:r>
              <a:rPr b="0" lang="fr-BE" sz="1800" spc="-1" strike="noStrike">
                <a:solidFill>
                  <a:srgbClr val="000000"/>
                </a:solidFill>
                <a:latin typeface="Arial"/>
              </a:rPr>
              <a:t>3. …</a:t>
            </a:r>
            <a:br/>
            <a:br/>
            <a:br/>
            <a:br/>
            <a:endParaRPr b="0" lang="fr-BE" sz="1800" spc="-1" strike="noStrike">
              <a:solidFill>
                <a:srgbClr val="dd4100"/>
              </a:solidFill>
              <a:latin typeface="Arial"/>
            </a:endParaRPr>
          </a:p>
        </p:txBody>
      </p:sp>
    </p:spTree>
  </p:cSld>
  <mc:AlternateContent>
    <mc:Choice Requires="p14">
      <p:transition spd="slow" p14:dur="2000"/>
    </mc:Choice>
    <mc:Fallback>
      <p:transition spd="slow"/>
    </mc:Fallback>
  </mc:AlternateContent>
  <p:timing>
    <p:tnLst>
      <p:par>
        <p:cTn id="309" dur="indefinite" restart="never" nodeType="tmRoot">
          <p:childTnLst>
            <p:seq>
              <p:cTn id="310" dur="indefinite" nodeType="mainSeq">
                <p:childTnLst>
                  <p:par>
                    <p:cTn id="311" fill="hold">
                      <p:stCondLst>
                        <p:cond delay="indefinite"/>
                      </p:stCondLst>
                      <p:childTnLst>
                        <p:par>
                          <p:cTn id="312" fill="hold">
                            <p:stCondLst>
                              <p:cond delay="0"/>
                            </p:stCondLst>
                            <p:childTnLst>
                              <p:par>
                                <p:cTn id="313" nodeType="clickEffect" fill="hold" presetClass="entr" presetID="2" presetSubtype="4">
                                  <p:stCondLst>
                                    <p:cond delay="0"/>
                                  </p:stCondLst>
                                  <p:childTnLst>
                                    <p:set>
                                      <p:cBhvr>
                                        <p:cTn id="314" dur="1" fill="hold">
                                          <p:stCondLst>
                                            <p:cond delay="0"/>
                                          </p:stCondLst>
                                        </p:cTn>
                                        <p:tgtEl>
                                          <p:spTgt spid="161">
                                            <p:txEl>
                                              <p:pRg st="0" end="0"/>
                                            </p:txEl>
                                          </p:spTgt>
                                        </p:tgtEl>
                                        <p:attrNameLst>
                                          <p:attrName>style.visibility</p:attrName>
                                        </p:attrNameLst>
                                      </p:cBhvr>
                                      <p:to>
                                        <p:strVal val="visible"/>
                                      </p:to>
                                    </p:set>
                                    <p:anim calcmode="lin" valueType="num">
                                      <p:cBhvr additive="repl">
                                        <p:cTn id="315" dur="500" fill="hold"/>
                                        <p:tgtEl>
                                          <p:spTgt spid="161">
                                            <p:txEl>
                                              <p:pRg st="0" end="0"/>
                                            </p:txEl>
                                          </p:spTgt>
                                        </p:tgtEl>
                                        <p:attrNameLst>
                                          <p:attrName>ppt_x</p:attrName>
                                        </p:attrNameLst>
                                      </p:cBhvr>
                                      <p:tavLst>
                                        <p:tav tm="0">
                                          <p:val>
                                            <p:strVal val="#ppt_x"/>
                                          </p:val>
                                        </p:tav>
                                        <p:tav tm="100000">
                                          <p:val>
                                            <p:strVal val="#ppt_x"/>
                                          </p:val>
                                        </p:tav>
                                      </p:tavLst>
                                    </p:anim>
                                    <p:anim calcmode="lin" valueType="num">
                                      <p:cBhvr additive="repl">
                                        <p:cTn id="316" dur="500" fill="hold"/>
                                        <p:tgtEl>
                                          <p:spTgt spid="16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0" y="188280"/>
            <a:ext cx="10080000" cy="5931720"/>
          </a:xfrm>
          <a:prstGeom prst="rect">
            <a:avLst/>
          </a:prstGeom>
          <a:noFill/>
          <a:ln w="0">
            <a:noFill/>
          </a:ln>
        </p:spPr>
        <p:txBody>
          <a:bodyPr lIns="0" rIns="0" tIns="0" bIns="0">
            <a:noAutofit/>
          </a:bodyPr>
          <a:p>
            <a:pPr algn="ctr"/>
            <a:r>
              <a:rPr b="0" lang="fr-BE" sz="1800" spc="-1" strike="noStrike">
                <a:solidFill>
                  <a:srgbClr val="000000"/>
                </a:solidFill>
                <a:latin typeface="Arial"/>
              </a:rPr>
              <a:t>Thank you very much / Merci beaucoup</a:t>
            </a:r>
            <a:br/>
            <a:br/>
            <a:br/>
            <a:br/>
            <a:br/>
            <a:br/>
            <a:br/>
            <a:br/>
            <a:r>
              <a:rPr b="0" lang="fr-BE" sz="1800" spc="-1" strike="noStrike">
                <a:solidFill>
                  <a:srgbClr val="000000"/>
                </a:solidFill>
                <a:latin typeface="Arial"/>
              </a:rPr>
              <a:t>See you soon on bike &amp; on road</a:t>
            </a:r>
            <a:br/>
            <a:r>
              <a:rPr b="0" lang="fr-BE" sz="1800" spc="-1" strike="noStrike">
                <a:solidFill>
                  <a:srgbClr val="000000"/>
                </a:solidFill>
                <a:latin typeface="Arial"/>
              </a:rPr>
              <a:t>On se revoit bientôt sur le vélo et sur la route</a:t>
            </a:r>
            <a:br/>
            <a:br/>
            <a:br/>
            <a:br/>
            <a:br/>
            <a:br/>
            <a:br/>
            <a:br/>
            <a:br/>
            <a:br/>
            <a:br/>
            <a:br/>
            <a:endParaRPr b="0" lang="fr-BE" sz="1800" spc="-1" strike="noStrike">
              <a:solidFill>
                <a:srgbClr val="dd4100"/>
              </a:solidFill>
              <a:latin typeface="Arial"/>
            </a:endParaRPr>
          </a:p>
        </p:txBody>
      </p:sp>
      <p:pic>
        <p:nvPicPr>
          <p:cNvPr id="163" name="" descr=""/>
          <p:cNvPicPr/>
          <p:nvPr/>
        </p:nvPicPr>
        <p:blipFill>
          <a:blip r:embed="rId1"/>
          <a:stretch/>
        </p:blipFill>
        <p:spPr>
          <a:xfrm>
            <a:off x="7560000" y="360000"/>
            <a:ext cx="2149920" cy="2149920"/>
          </a:xfrm>
          <a:prstGeom prst="rect">
            <a:avLst/>
          </a:prstGeom>
          <a:ln w="18000">
            <a:noFill/>
          </a:ln>
        </p:spPr>
      </p:pic>
      <p:pic>
        <p:nvPicPr>
          <p:cNvPr id="164" name="" descr=""/>
          <p:cNvPicPr/>
          <p:nvPr/>
        </p:nvPicPr>
        <p:blipFill>
          <a:blip r:embed="rId2"/>
          <a:stretch/>
        </p:blipFill>
        <p:spPr>
          <a:xfrm>
            <a:off x="6248520" y="3060000"/>
            <a:ext cx="2391480" cy="2229120"/>
          </a:xfrm>
          <a:prstGeom prst="rect">
            <a:avLst/>
          </a:prstGeom>
          <a:ln w="18000">
            <a:noFill/>
          </a:ln>
        </p:spPr>
      </p:pic>
      <p:pic>
        <p:nvPicPr>
          <p:cNvPr id="165" name="" descr=""/>
          <p:cNvPicPr/>
          <p:nvPr/>
        </p:nvPicPr>
        <p:blipFill>
          <a:blip r:embed="rId3"/>
          <a:stretch/>
        </p:blipFill>
        <p:spPr>
          <a:xfrm>
            <a:off x="1503000" y="3060000"/>
            <a:ext cx="2817000" cy="2282760"/>
          </a:xfrm>
          <a:prstGeom prst="rect">
            <a:avLst/>
          </a:prstGeom>
          <a:ln w="18000">
            <a:noFill/>
          </a:ln>
        </p:spPr>
      </p:pic>
      <p:pic>
        <p:nvPicPr>
          <p:cNvPr id="166" name="" descr=""/>
          <p:cNvPicPr/>
          <p:nvPr/>
        </p:nvPicPr>
        <p:blipFill>
          <a:blip r:embed="rId4"/>
          <a:stretch/>
        </p:blipFill>
        <p:spPr>
          <a:xfrm>
            <a:off x="310320" y="525960"/>
            <a:ext cx="2569680" cy="1814040"/>
          </a:xfrm>
          <a:prstGeom prst="rect">
            <a:avLst/>
          </a:prstGeom>
          <a:ln w="18000">
            <a:noFill/>
          </a:ln>
        </p:spPr>
      </p:pic>
      <p:pic>
        <p:nvPicPr>
          <p:cNvPr id="167" name="" descr=""/>
          <p:cNvPicPr/>
          <p:nvPr/>
        </p:nvPicPr>
        <p:blipFill>
          <a:blip r:embed="rId5"/>
          <a:stretch/>
        </p:blipFill>
        <p:spPr>
          <a:xfrm>
            <a:off x="3960000" y="542160"/>
            <a:ext cx="2160000" cy="1617840"/>
          </a:xfrm>
          <a:prstGeom prst="rect">
            <a:avLst/>
          </a:prstGeom>
          <a:ln w="1800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Dank U wel </a:t>
            </a:r>
            <a:br/>
            <a:r>
              <a:rPr b="0" lang="fr-BE" sz="3300" spc="-1" strike="noStrike">
                <a:solidFill>
                  <a:srgbClr val="dd4100"/>
                </a:solidFill>
                <a:latin typeface="Arial"/>
              </a:rPr>
              <a:t>Coen &amp; Christiaan </a:t>
            </a:r>
            <a:br/>
            <a:r>
              <a:rPr b="0" lang="fr-BE" sz="3300" spc="-1" strike="noStrike">
                <a:solidFill>
                  <a:srgbClr val="dd4100"/>
                </a:solidFill>
                <a:latin typeface="Arial"/>
              </a:rPr>
              <a:t>voor</a:t>
            </a:r>
            <a:br/>
            <a:r>
              <a:rPr b="0" lang="fr-BE" sz="1800" spc="-1" strike="noStrike">
                <a:solidFill>
                  <a:srgbClr val="000000"/>
                </a:solidFill>
                <a:latin typeface="Arial"/>
              </a:rPr>
              <a:t>Management AG / GA 2026 </a:t>
            </a:r>
            <a:br/>
            <a:r>
              <a:rPr b="0" lang="fr-BE" sz="1800" spc="-1" strike="noStrike">
                <a:solidFill>
                  <a:srgbClr val="000000"/>
                </a:solidFill>
                <a:latin typeface="Arial"/>
              </a:rPr>
              <a:t>in Simpelveld</a:t>
            </a:r>
            <a:br/>
            <a:r>
              <a:rPr b="0" lang="fr-BE" sz="1800" spc="-1" strike="noStrike">
                <a:solidFill>
                  <a:srgbClr val="000000"/>
                </a:solidFill>
                <a:latin typeface="Arial"/>
              </a:rPr>
              <a:t>met fiets en vergadering</a:t>
            </a:r>
            <a:br/>
            <a:br/>
            <a:r>
              <a:rPr b="0" lang="fr-BE" sz="1800" spc="-1" strike="noStrike">
                <a:solidFill>
                  <a:srgbClr val="000000"/>
                </a:solidFill>
                <a:latin typeface="Arial"/>
              </a:rPr>
              <a:t>Köszönöm PETER : Danke für das Material</a:t>
            </a:r>
            <a:br/>
            <a:br/>
            <a:r>
              <a:rPr b="0" lang="fr-BE" sz="1800" spc="-1" strike="noStrike">
                <a:solidFill>
                  <a:srgbClr val="000000"/>
                </a:solidFill>
                <a:latin typeface="Arial"/>
              </a:rPr>
              <a:t>et merci Dominique pour toute l’aide constante logistique et financière</a:t>
            </a:r>
            <a:br/>
            <a:br/>
            <a:r>
              <a:rPr b="0" lang="fr-BE" sz="1800" spc="-1" strike="noStrike">
                <a:solidFill>
                  <a:srgbClr val="000000"/>
                </a:solidFill>
                <a:latin typeface="Arial"/>
              </a:rPr>
              <a:t>Thank you all to take part and help our AISBL !</a:t>
            </a:r>
            <a:br/>
            <a:br/>
            <a:r>
              <a:rPr b="0" lang="fr-BE" sz="2800" spc="-1" strike="noStrike">
                <a:solidFill>
                  <a:srgbClr val="f44336"/>
                </a:solidFill>
                <a:latin typeface="Arial"/>
              </a:rPr>
              <a:t>BIGCYCLING is nothing without you all !</a:t>
            </a:r>
            <a:endParaRPr b="0" lang="fr-BE" sz="2800" spc="-1" strike="noStrike">
              <a:solidFill>
                <a:srgbClr val="dd41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TextShape 1"/>
          <p:cNvSpPr txBox="1"/>
          <p:nvPr/>
        </p:nvSpPr>
        <p:spPr>
          <a:xfrm>
            <a:off x="0" y="0"/>
            <a:ext cx="10080000" cy="4500000"/>
          </a:xfrm>
          <a:prstGeom prst="rect">
            <a:avLst/>
          </a:prstGeom>
          <a:noFill/>
          <a:ln w="0">
            <a:noFill/>
          </a:ln>
        </p:spPr>
        <p:txBody>
          <a:bodyPr lIns="0" rIns="0" tIns="0" bIns="0" anchor="ctr">
            <a:noAutofit/>
          </a:bodyPr>
          <a:p>
            <a:pPr algn="ctr"/>
            <a:br/>
            <a:endParaRPr b="0" lang="fr-BE" sz="3300" spc="-1" strike="noStrike">
              <a:solidFill>
                <a:srgbClr val="dd4100"/>
              </a:solidFill>
              <a:latin typeface="Arial"/>
            </a:endParaRPr>
          </a:p>
        </p:txBody>
      </p:sp>
      <p:pic>
        <p:nvPicPr>
          <p:cNvPr id="170" name="" descr=""/>
          <p:cNvPicPr/>
          <p:nvPr/>
        </p:nvPicPr>
        <p:blipFill>
          <a:blip r:embed="rId1"/>
          <a:stretch/>
        </p:blipFill>
        <p:spPr>
          <a:xfrm>
            <a:off x="344160" y="516600"/>
            <a:ext cx="1275840" cy="923400"/>
          </a:xfrm>
          <a:prstGeom prst="rect">
            <a:avLst/>
          </a:prstGeom>
          <a:ln w="18000">
            <a:noFill/>
          </a:ln>
        </p:spPr>
      </p:pic>
      <p:pic>
        <p:nvPicPr>
          <p:cNvPr id="171" name="" descr=""/>
          <p:cNvPicPr/>
          <p:nvPr/>
        </p:nvPicPr>
        <p:blipFill>
          <a:blip r:embed="rId2"/>
          <a:stretch/>
        </p:blipFill>
        <p:spPr>
          <a:xfrm>
            <a:off x="1824480" y="180000"/>
            <a:ext cx="2399760" cy="1800000"/>
          </a:xfrm>
          <a:prstGeom prst="rect">
            <a:avLst/>
          </a:prstGeom>
          <a:ln w="18000">
            <a:noFill/>
          </a:ln>
        </p:spPr>
      </p:pic>
      <p:pic>
        <p:nvPicPr>
          <p:cNvPr id="172" name="" descr=""/>
          <p:cNvPicPr/>
          <p:nvPr/>
        </p:nvPicPr>
        <p:blipFill>
          <a:blip r:embed="rId3"/>
          <a:stretch/>
        </p:blipFill>
        <p:spPr>
          <a:xfrm>
            <a:off x="4320000" y="198720"/>
            <a:ext cx="2375280" cy="1781280"/>
          </a:xfrm>
          <a:prstGeom prst="rect">
            <a:avLst/>
          </a:prstGeom>
          <a:ln w="18000">
            <a:noFill/>
          </a:ln>
        </p:spPr>
      </p:pic>
      <p:pic>
        <p:nvPicPr>
          <p:cNvPr id="173" name="" descr=""/>
          <p:cNvPicPr/>
          <p:nvPr/>
        </p:nvPicPr>
        <p:blipFill>
          <a:blip r:embed="rId4"/>
          <a:stretch/>
        </p:blipFill>
        <p:spPr>
          <a:xfrm>
            <a:off x="3960000" y="4720680"/>
            <a:ext cx="5259240" cy="859320"/>
          </a:xfrm>
          <a:prstGeom prst="rect">
            <a:avLst/>
          </a:prstGeom>
          <a:ln w="18000">
            <a:noFill/>
          </a:ln>
        </p:spPr>
      </p:pic>
      <p:pic>
        <p:nvPicPr>
          <p:cNvPr id="174" name="" descr=""/>
          <p:cNvPicPr/>
          <p:nvPr/>
        </p:nvPicPr>
        <p:blipFill>
          <a:blip r:embed="rId5"/>
          <a:stretch/>
        </p:blipFill>
        <p:spPr>
          <a:xfrm>
            <a:off x="6840000" y="180000"/>
            <a:ext cx="3135600" cy="4418280"/>
          </a:xfrm>
          <a:prstGeom prst="rect">
            <a:avLst/>
          </a:prstGeom>
          <a:ln w="18000">
            <a:noFill/>
          </a:ln>
        </p:spPr>
      </p:pic>
      <p:pic>
        <p:nvPicPr>
          <p:cNvPr id="175" name="" descr=""/>
          <p:cNvPicPr/>
          <p:nvPr/>
        </p:nvPicPr>
        <p:blipFill>
          <a:blip r:embed="rId6"/>
          <a:stretch/>
        </p:blipFill>
        <p:spPr>
          <a:xfrm>
            <a:off x="1440000" y="2407680"/>
            <a:ext cx="2952360" cy="1552320"/>
          </a:xfrm>
          <a:prstGeom prst="rect">
            <a:avLst/>
          </a:prstGeom>
          <a:ln w="18000">
            <a:noFill/>
          </a:ln>
        </p:spPr>
      </p:pic>
      <p:sp>
        <p:nvSpPr>
          <p:cNvPr id="176" name="Line 2"/>
          <p:cNvSpPr/>
          <p:nvPr/>
        </p:nvSpPr>
        <p:spPr>
          <a:xfrm>
            <a:off x="180000" y="3060000"/>
            <a:ext cx="1080000" cy="0"/>
          </a:xfrm>
          <a:prstGeom prst="line">
            <a:avLst/>
          </a:prstGeom>
          <a:ln w="18000">
            <a:solidFill>
              <a:srgbClr val="009bdd"/>
            </a:solidFill>
            <a:round/>
            <a:headEnd len="med" type="diamond" w="med"/>
            <a:tailEnd len="med" type="triangle" w="med"/>
          </a:ln>
        </p:spPr>
        <p:style>
          <a:lnRef idx="0"/>
          <a:fillRef idx="0"/>
          <a:effectRef idx="0"/>
          <a:fontRef idx="minor"/>
        </p:style>
      </p:sp>
      <p:sp>
        <p:nvSpPr>
          <p:cNvPr id="177" name="TextShape 3"/>
          <p:cNvSpPr txBox="1"/>
          <p:nvPr/>
        </p:nvSpPr>
        <p:spPr>
          <a:xfrm>
            <a:off x="4392360" y="2668320"/>
            <a:ext cx="2340000" cy="1111680"/>
          </a:xfrm>
          <a:prstGeom prst="rect">
            <a:avLst/>
          </a:prstGeom>
          <a:noFill/>
          <a:ln w="18000">
            <a:noFill/>
          </a:ln>
        </p:spPr>
        <p:txBody>
          <a:bodyPr lIns="90000" rIns="90000" tIns="45000" bIns="45000">
            <a:noAutofit/>
          </a:bodyPr>
          <a:p>
            <a:r>
              <a:rPr b="0" lang="fr-BE" sz="7200" spc="-1" strike="noStrike">
                <a:latin typeface="Arial"/>
              </a:rPr>
              <a:t>2027</a:t>
            </a:r>
            <a:endParaRPr b="0" lang="fr-BE" sz="7200" spc="-1" strike="noStrike">
              <a:latin typeface="Arial"/>
            </a:endParaRPr>
          </a:p>
        </p:txBody>
      </p:sp>
    </p:spTree>
  </p:cSld>
  <mc:AlternateContent>
    <mc:Choice Requires="p14">
      <p:transition spd="slow" p14:dur="2000"/>
    </mc:Choice>
    <mc:Fallback>
      <p:transition spd="slow"/>
    </mc:Fallback>
  </mc:AlternateContent>
  <p:timing>
    <p:tnLst>
      <p:par>
        <p:cTn id="317" dur="indefinite" restart="never" nodeType="tmRoot">
          <p:childTnLst>
            <p:seq>
              <p:cTn id="318" dur="indefinite" nodeType="mainSeq">
                <p:childTnLst>
                  <p:par>
                    <p:cTn id="319" fill="hold">
                      <p:stCondLst>
                        <p:cond delay="indefinite"/>
                      </p:stCondLst>
                      <p:childTnLst>
                        <p:par>
                          <p:cTn id="320" fill="hold">
                            <p:stCondLst>
                              <p:cond delay="0"/>
                            </p:stCondLst>
                            <p:childTnLst>
                              <p:par>
                                <p:cTn id="321" nodeType="clickEffect" fill="hold" presetClass="entr" presetID="2" presetSubtype="4">
                                  <p:stCondLst>
                                    <p:cond delay="0"/>
                                  </p:stCondLst>
                                  <p:childTnLst>
                                    <p:set>
                                      <p:cBhvr>
                                        <p:cTn id="322" dur="1" fill="hold">
                                          <p:stCondLst>
                                            <p:cond delay="0"/>
                                          </p:stCondLst>
                                        </p:cTn>
                                        <p:tgtEl>
                                          <p:spTgt spid="170"/>
                                        </p:tgtEl>
                                        <p:attrNameLst>
                                          <p:attrName>style.visibility</p:attrName>
                                        </p:attrNameLst>
                                      </p:cBhvr>
                                      <p:to>
                                        <p:strVal val="visible"/>
                                      </p:to>
                                    </p:set>
                                    <p:anim calcmode="lin" valueType="num">
                                      <p:cBhvr additive="repl">
                                        <p:cTn id="323" dur="500" fill="hold"/>
                                        <p:tgtEl>
                                          <p:spTgt spid="170"/>
                                        </p:tgtEl>
                                        <p:attrNameLst>
                                          <p:attrName>ppt_x</p:attrName>
                                        </p:attrNameLst>
                                      </p:cBhvr>
                                      <p:tavLst>
                                        <p:tav tm="0">
                                          <p:val>
                                            <p:strVal val="#ppt_x"/>
                                          </p:val>
                                        </p:tav>
                                        <p:tav tm="100000">
                                          <p:val>
                                            <p:strVal val="#ppt_x"/>
                                          </p:val>
                                        </p:tav>
                                      </p:tavLst>
                                    </p:anim>
                                    <p:anim calcmode="lin" valueType="num">
                                      <p:cBhvr additive="repl">
                                        <p:cTn id="324"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TextShape 1"/>
          <p:cNvSpPr txBox="1"/>
          <p:nvPr/>
        </p:nvSpPr>
        <p:spPr>
          <a:xfrm>
            <a:off x="180000" y="0"/>
            <a:ext cx="9900000" cy="4500000"/>
          </a:xfrm>
          <a:prstGeom prst="rect">
            <a:avLst/>
          </a:prstGeom>
          <a:noFill/>
          <a:ln w="0">
            <a:noFill/>
          </a:ln>
        </p:spPr>
        <p:txBody>
          <a:bodyPr lIns="0" rIns="0" tIns="0" bIns="0" anchor="ctr">
            <a:noAutofit/>
          </a:bodyPr>
          <a:p>
            <a:r>
              <a:rPr b="0" lang="fr-BE" sz="3300" spc="-1" strike="noStrike">
                <a:solidFill>
                  <a:srgbClr val="dd4100"/>
                </a:solidFill>
                <a:latin typeface="Arial"/>
              </a:rPr>
              <a:t>1. Activity Report / Rapport d’activités</a:t>
            </a:r>
            <a:br/>
            <a:br/>
            <a:r>
              <a:rPr b="1" lang="fr-BE" sz="1800" spc="-1" strike="noStrike" u="sng">
                <a:solidFill>
                  <a:srgbClr val="000000"/>
                </a:solidFill>
                <a:uFillTx/>
                <a:latin typeface="Arial"/>
              </a:rPr>
              <a:t>1a. Evolution</a:t>
            </a:r>
            <a:br/>
            <a:br/>
            <a:br/>
            <a:br/>
            <a:br/>
            <a:br/>
            <a:br/>
            <a:br/>
            <a:br/>
            <a:br/>
            <a:br/>
            <a:br/>
            <a:br/>
            <a:endParaRPr b="0" lang="fr-BE" sz="1800" spc="-1" strike="noStrike">
              <a:solidFill>
                <a:srgbClr val="dd4100"/>
              </a:solidFill>
              <a:latin typeface="Arial"/>
            </a:endParaRPr>
          </a:p>
        </p:txBody>
      </p:sp>
      <p:pic>
        <p:nvPicPr>
          <p:cNvPr id="91" name="" descr=""/>
          <p:cNvPicPr/>
          <p:nvPr/>
        </p:nvPicPr>
        <p:blipFill>
          <a:blip r:embed="rId1"/>
          <a:stretch/>
        </p:blipFill>
        <p:spPr>
          <a:xfrm>
            <a:off x="42840" y="1080000"/>
            <a:ext cx="9497160" cy="4590000"/>
          </a:xfrm>
          <a:prstGeom prst="rect">
            <a:avLst/>
          </a:prstGeom>
          <a:ln w="18000">
            <a:noFill/>
          </a:ln>
        </p:spPr>
      </p:pic>
    </p:spTree>
  </p:cSld>
  <mc:AlternateContent>
    <mc:Choice Requires="p14">
      <p:transition spd="slow" p14:dur="2000">
        <p:dissolve/>
      </p:transition>
    </mc:Choice>
    <mc:Fallback>
      <p:transition spd="slow">
        <p:dissolv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TextShape 1"/>
          <p:cNvSpPr txBox="1"/>
          <p:nvPr/>
        </p:nvSpPr>
        <p:spPr>
          <a:xfrm>
            <a:off x="180000" y="0"/>
            <a:ext cx="9900000" cy="4500000"/>
          </a:xfrm>
          <a:prstGeom prst="rect">
            <a:avLst/>
          </a:prstGeom>
          <a:noFill/>
          <a:ln w="0">
            <a:noFill/>
          </a:ln>
        </p:spPr>
        <p:txBody>
          <a:bodyPr lIns="0" rIns="0" tIns="0" bIns="0" anchor="ctr">
            <a:noAutofit/>
          </a:bodyPr>
          <a:p>
            <a:r>
              <a:rPr b="0" lang="fr-BE" sz="3300" spc="-1" strike="noStrike">
                <a:solidFill>
                  <a:srgbClr val="dd4100"/>
                </a:solidFill>
                <a:latin typeface="Arial"/>
              </a:rPr>
              <a:t>1. Activity Report / Rapport d’activités</a:t>
            </a:r>
            <a:br/>
            <a:br/>
            <a:r>
              <a:rPr b="1" lang="fr-BE" sz="1800" spc="-1" strike="noStrike" u="sng">
                <a:solidFill>
                  <a:srgbClr val="000000"/>
                </a:solidFill>
                <a:uFillTx/>
                <a:latin typeface="Arial"/>
              </a:rPr>
              <a:t>1b. Claimers / Déclarants</a:t>
            </a:r>
            <a:br/>
            <a:br/>
            <a:br/>
            <a:br/>
            <a:br/>
            <a:br/>
            <a:br/>
            <a:br/>
            <a:br/>
            <a:br/>
            <a:br/>
            <a:br/>
            <a:br/>
            <a:br/>
            <a:endParaRPr b="0" lang="fr-BE" sz="1800" spc="-1" strike="noStrike">
              <a:solidFill>
                <a:srgbClr val="dd4100"/>
              </a:solidFill>
              <a:latin typeface="Arial"/>
            </a:endParaRPr>
          </a:p>
        </p:txBody>
      </p:sp>
      <p:pic>
        <p:nvPicPr>
          <p:cNvPr id="93" name="" descr=""/>
          <p:cNvPicPr/>
          <p:nvPr/>
        </p:nvPicPr>
        <p:blipFill>
          <a:blip r:embed="rId1"/>
          <a:stretch/>
        </p:blipFill>
        <p:spPr>
          <a:xfrm>
            <a:off x="360000" y="1080000"/>
            <a:ext cx="8640000" cy="3296160"/>
          </a:xfrm>
          <a:prstGeom prst="rect">
            <a:avLst/>
          </a:prstGeom>
          <a:ln w="18000">
            <a:noFill/>
          </a:ln>
        </p:spPr>
      </p:pic>
    </p:spTree>
  </p:cSld>
  <mc:AlternateContent>
    <mc:Choice Requires="p14">
      <p:transition spd="slow" p14:dur="2000">
        <p:newsflash/>
      </p:transition>
    </mc:Choice>
    <mc:Fallback>
      <p:transition spd="slow">
        <p:newsflash/>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1. Rapport d’activités</a:t>
            </a:r>
            <a:br/>
            <a:r>
              <a:rPr b="1" lang="fr-BE" sz="1800" spc="-1" strike="noStrike" u="sng">
                <a:solidFill>
                  <a:srgbClr val="000000"/>
                </a:solidFill>
                <a:uFillTx/>
                <a:latin typeface="Arial"/>
              </a:rPr>
              <a:t>1c. 2025 New / Nouveau</a:t>
            </a:r>
            <a:br/>
            <a:br/>
            <a:br/>
            <a:br/>
            <a:br/>
            <a:br/>
            <a:br/>
            <a:br/>
            <a:br/>
            <a:br/>
            <a:br/>
            <a:br/>
            <a:endParaRPr b="0" lang="fr-BE" sz="1800" spc="-1" strike="noStrike">
              <a:solidFill>
                <a:srgbClr val="dd4100"/>
              </a:solidFill>
              <a:latin typeface="Arial"/>
            </a:endParaRPr>
          </a:p>
        </p:txBody>
      </p:sp>
      <p:pic>
        <p:nvPicPr>
          <p:cNvPr id="95" name="" descr=""/>
          <p:cNvPicPr/>
          <p:nvPr/>
        </p:nvPicPr>
        <p:blipFill>
          <a:blip r:embed="rId1"/>
          <a:stretch/>
        </p:blipFill>
        <p:spPr>
          <a:xfrm>
            <a:off x="1080000" y="345960"/>
            <a:ext cx="1345680" cy="1094040"/>
          </a:xfrm>
          <a:prstGeom prst="rect">
            <a:avLst/>
          </a:prstGeom>
          <a:ln w="18000">
            <a:noFill/>
          </a:ln>
        </p:spPr>
      </p:pic>
      <p:pic>
        <p:nvPicPr>
          <p:cNvPr id="96" name="" descr=""/>
          <p:cNvPicPr/>
          <p:nvPr/>
        </p:nvPicPr>
        <p:blipFill>
          <a:blip r:embed="rId2"/>
          <a:stretch/>
        </p:blipFill>
        <p:spPr>
          <a:xfrm>
            <a:off x="720000" y="1800000"/>
            <a:ext cx="3349800" cy="2340000"/>
          </a:xfrm>
          <a:prstGeom prst="rect">
            <a:avLst/>
          </a:prstGeom>
          <a:ln w="36000">
            <a:solidFill>
              <a:srgbClr val="009bdd"/>
            </a:solidFill>
            <a:round/>
          </a:ln>
        </p:spPr>
      </p:pic>
      <p:pic>
        <p:nvPicPr>
          <p:cNvPr id="97" name="" descr=""/>
          <p:cNvPicPr/>
          <p:nvPr/>
        </p:nvPicPr>
        <p:blipFill>
          <a:blip r:embed="rId3"/>
          <a:stretch/>
        </p:blipFill>
        <p:spPr>
          <a:xfrm>
            <a:off x="5360040" y="1800000"/>
            <a:ext cx="2919960" cy="2340000"/>
          </a:xfrm>
          <a:prstGeom prst="rect">
            <a:avLst/>
          </a:prstGeom>
          <a:ln w="36000">
            <a:solidFill>
              <a:srgbClr val="009bdd"/>
            </a:solidFill>
            <a:round/>
          </a:ln>
        </p:spPr>
      </p:pic>
      <p:sp>
        <p:nvSpPr>
          <p:cNvPr id="98" name="TextShape 2"/>
          <p:cNvSpPr txBox="1"/>
          <p:nvPr/>
        </p:nvSpPr>
        <p:spPr>
          <a:xfrm>
            <a:off x="2989800" y="1440000"/>
            <a:ext cx="1080000" cy="346320"/>
          </a:xfrm>
          <a:prstGeom prst="rect">
            <a:avLst/>
          </a:prstGeom>
          <a:noFill/>
          <a:ln w="18000">
            <a:noFill/>
          </a:ln>
        </p:spPr>
        <p:txBody>
          <a:bodyPr lIns="90000" rIns="90000" tIns="45000" bIns="45000">
            <a:noAutofit/>
          </a:bodyPr>
          <a:p>
            <a:r>
              <a:rPr b="0" lang="fr-BE" sz="1800" spc="-1" strike="noStrike">
                <a:latin typeface="Arial"/>
              </a:rPr>
              <a:t>Photos</a:t>
            </a:r>
            <a:endParaRPr b="0" lang="fr-BE" sz="1800" spc="-1" strike="noStrike">
              <a:latin typeface="Arial"/>
            </a:endParaRPr>
          </a:p>
        </p:txBody>
      </p:sp>
      <p:sp>
        <p:nvSpPr>
          <p:cNvPr id="99" name="TextShape 3"/>
          <p:cNvSpPr txBox="1"/>
          <p:nvPr/>
        </p:nvSpPr>
        <p:spPr>
          <a:xfrm>
            <a:off x="7200000" y="1440000"/>
            <a:ext cx="1080000" cy="346320"/>
          </a:xfrm>
          <a:prstGeom prst="rect">
            <a:avLst/>
          </a:prstGeom>
          <a:noFill/>
          <a:ln w="18000">
            <a:noFill/>
          </a:ln>
        </p:spPr>
        <p:txBody>
          <a:bodyPr lIns="90000" rIns="90000" tIns="45000" bIns="45000">
            <a:noAutofit/>
          </a:bodyPr>
          <a:p>
            <a:r>
              <a:rPr b="0" lang="fr-BE" sz="1800" spc="-1" strike="noStrike">
                <a:latin typeface="Arial"/>
              </a:rPr>
              <a:t>Videos</a:t>
            </a:r>
            <a:endParaRPr b="0" lang="fr-BE" sz="1800" spc="-1" strike="noStrike">
              <a:latin typeface="Arial"/>
            </a:endParaRPr>
          </a:p>
        </p:txBody>
      </p:sp>
      <p:sp>
        <p:nvSpPr>
          <p:cNvPr id="100" name="CustomShape 4"/>
          <p:cNvSpPr/>
          <p:nvPr/>
        </p:nvSpPr>
        <p:spPr>
          <a:xfrm>
            <a:off x="1885680" y="1080000"/>
            <a:ext cx="540000" cy="540000"/>
          </a:xfrm>
          <a:prstGeom prst="ellipse">
            <a:avLst/>
          </a:prstGeom>
          <a:noFill/>
          <a:ln w="18000">
            <a:solidFill>
              <a:srgbClr val="009bdd"/>
            </a:solidFill>
            <a:round/>
          </a:ln>
        </p:spPr>
        <p:style>
          <a:lnRef idx="0"/>
          <a:fillRef idx="0"/>
          <a:effectRef idx="0"/>
          <a:fontRef idx="minor"/>
        </p:style>
      </p:sp>
    </p:spTree>
  </p:cSld>
  <mc:AlternateContent>
    <mc:Choice Requires="p14">
      <p:transition spd="slow" p14:dur="2000">
        <p:fade thruBlk="true"/>
      </p:transition>
    </mc:Choice>
    <mc:Fallback>
      <p:transition spd="slow">
        <p:fade thruBlk="tru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repl">
                                        <p:cTn id="7" dur="500" fill="hold"/>
                                        <p:tgtEl>
                                          <p:spTgt spid="95"/>
                                        </p:tgtEl>
                                        <p:attrNameLst>
                                          <p:attrName>ppt_x</p:attrName>
                                        </p:attrNameLst>
                                      </p:cBhvr>
                                      <p:tavLst>
                                        <p:tav tm="0">
                                          <p:val>
                                            <p:strVal val="#ppt_x"/>
                                          </p:val>
                                        </p:tav>
                                        <p:tav tm="100000">
                                          <p:val>
                                            <p:strVal val="#ppt_x"/>
                                          </p:val>
                                        </p:tav>
                                      </p:tavLst>
                                    </p:anim>
                                    <p:anim calcmode="lin" valueType="num">
                                      <p:cBhvr additive="repl">
                                        <p:cTn id="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2" presetSubtype="4">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repl">
                                        <p:cTn id="13" dur="500" fill="hold"/>
                                        <p:tgtEl>
                                          <p:spTgt spid="100"/>
                                        </p:tgtEl>
                                        <p:attrNameLst>
                                          <p:attrName>ppt_x</p:attrName>
                                        </p:attrNameLst>
                                      </p:cBhvr>
                                      <p:tavLst>
                                        <p:tav tm="0">
                                          <p:val>
                                            <p:strVal val="#ppt_x"/>
                                          </p:val>
                                        </p:tav>
                                        <p:tav tm="100000">
                                          <p:val>
                                            <p:strVal val="#ppt_x"/>
                                          </p:val>
                                        </p:tav>
                                      </p:tavLst>
                                    </p:anim>
                                    <p:anim calcmode="lin" valueType="num">
                                      <p:cBhvr additive="repl">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2" presetSubtype="4">
                                  <p:stCondLst>
                                    <p:cond delay="0"/>
                                  </p:stCondLst>
                                  <p:childTnLst>
                                    <p:set>
                                      <p:cBhvr>
                                        <p:cTn id="18" dur="1" fill="hold">
                                          <p:stCondLst>
                                            <p:cond delay="0"/>
                                          </p:stCondLst>
                                        </p:cTn>
                                        <p:tgtEl>
                                          <p:spTgt spid="98">
                                            <p:txEl>
                                              <p:pRg st="0" end="0"/>
                                            </p:txEl>
                                          </p:spTgt>
                                        </p:tgtEl>
                                        <p:attrNameLst>
                                          <p:attrName>style.visibility</p:attrName>
                                        </p:attrNameLst>
                                      </p:cBhvr>
                                      <p:to>
                                        <p:strVal val="visible"/>
                                      </p:to>
                                    </p:set>
                                    <p:anim calcmode="lin" valueType="num">
                                      <p:cBhvr additive="repl">
                                        <p:cTn id="19"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2" presetSubtype="4">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additive="repl">
                                        <p:cTn id="25" dur="500" fill="hold"/>
                                        <p:tgtEl>
                                          <p:spTgt spid="96"/>
                                        </p:tgtEl>
                                        <p:attrNameLst>
                                          <p:attrName>ppt_x</p:attrName>
                                        </p:attrNameLst>
                                      </p:cBhvr>
                                      <p:tavLst>
                                        <p:tav tm="0">
                                          <p:val>
                                            <p:strVal val="#ppt_x"/>
                                          </p:val>
                                        </p:tav>
                                        <p:tav tm="100000">
                                          <p:val>
                                            <p:strVal val="#ppt_x"/>
                                          </p:val>
                                        </p:tav>
                                      </p:tavLst>
                                    </p:anim>
                                    <p:anim calcmode="lin" valueType="num">
                                      <p:cBhvr additive="repl">
                                        <p:cTn id="2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2" presetSubtype="4">
                                  <p:stCondLst>
                                    <p:cond delay="0"/>
                                  </p:stCondLst>
                                  <p:childTnLst>
                                    <p:set>
                                      <p:cBhvr>
                                        <p:cTn id="30" dur="1" fill="hold">
                                          <p:stCondLst>
                                            <p:cond delay="0"/>
                                          </p:stCondLst>
                                        </p:cTn>
                                        <p:tgtEl>
                                          <p:spTgt spid="99">
                                            <p:txEl>
                                              <p:pRg st="0" end="0"/>
                                            </p:txEl>
                                          </p:spTgt>
                                        </p:tgtEl>
                                        <p:attrNameLst>
                                          <p:attrName>style.visibility</p:attrName>
                                        </p:attrNameLst>
                                      </p:cBhvr>
                                      <p:to>
                                        <p:strVal val="visible"/>
                                      </p:to>
                                    </p:set>
                                    <p:anim calcmode="lin" valueType="num">
                                      <p:cBhvr additive="repl">
                                        <p:cTn id="31"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2" presetSubtype="4">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additive="repl">
                                        <p:cTn id="37" dur="500" fill="hold"/>
                                        <p:tgtEl>
                                          <p:spTgt spid="97"/>
                                        </p:tgtEl>
                                        <p:attrNameLst>
                                          <p:attrName>ppt_x</p:attrName>
                                        </p:attrNameLst>
                                      </p:cBhvr>
                                      <p:tavLst>
                                        <p:tav tm="0">
                                          <p:val>
                                            <p:strVal val="#ppt_x"/>
                                          </p:val>
                                        </p:tav>
                                        <p:tav tm="100000">
                                          <p:val>
                                            <p:strVal val="#ppt_x"/>
                                          </p:val>
                                        </p:tav>
                                      </p:tavLst>
                                    </p:anim>
                                    <p:anim calcmode="lin" valueType="num">
                                      <p:cBhvr additive="repl">
                                        <p:cTn id="3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1. Rapport d’activités</a:t>
            </a:r>
            <a:br/>
            <a:r>
              <a:rPr b="1" lang="fr-BE" sz="1800" spc="-1" strike="noStrike" u="sng">
                <a:solidFill>
                  <a:srgbClr val="000000"/>
                </a:solidFill>
                <a:uFillTx/>
                <a:latin typeface="Arial"/>
              </a:rPr>
              <a:t>1c. 2025 New / Nouveau</a:t>
            </a:r>
            <a:br/>
            <a:br/>
            <a:br/>
            <a:br/>
            <a:br/>
            <a:br/>
            <a:br/>
            <a:br/>
            <a:br/>
            <a:br/>
            <a:br/>
            <a:br/>
            <a:endParaRPr b="0" lang="fr-BE" sz="1800" spc="-1" strike="noStrike">
              <a:solidFill>
                <a:srgbClr val="dd4100"/>
              </a:solidFill>
              <a:latin typeface="Arial"/>
            </a:endParaRPr>
          </a:p>
        </p:txBody>
      </p:sp>
      <p:pic>
        <p:nvPicPr>
          <p:cNvPr id="102" name="" descr=""/>
          <p:cNvPicPr/>
          <p:nvPr/>
        </p:nvPicPr>
        <p:blipFill>
          <a:blip r:embed="rId1"/>
          <a:stretch/>
        </p:blipFill>
        <p:spPr>
          <a:xfrm>
            <a:off x="5940000" y="1381320"/>
            <a:ext cx="3318480" cy="4198680"/>
          </a:xfrm>
          <a:prstGeom prst="rect">
            <a:avLst/>
          </a:prstGeom>
          <a:ln w="36000">
            <a:solidFill>
              <a:srgbClr val="009bdd"/>
            </a:solidFill>
            <a:round/>
          </a:ln>
        </p:spPr>
      </p:pic>
      <p:pic>
        <p:nvPicPr>
          <p:cNvPr id="103" name="" descr=""/>
          <p:cNvPicPr/>
          <p:nvPr/>
        </p:nvPicPr>
        <p:blipFill>
          <a:blip r:embed="rId2"/>
          <a:stretch/>
        </p:blipFill>
        <p:spPr>
          <a:xfrm>
            <a:off x="360000" y="1368360"/>
            <a:ext cx="4681080" cy="4211640"/>
          </a:xfrm>
          <a:prstGeom prst="rect">
            <a:avLst/>
          </a:prstGeom>
          <a:ln w="36000">
            <a:solidFill>
              <a:srgbClr val="009bdd"/>
            </a:solidFill>
            <a:round/>
          </a:ln>
        </p:spPr>
      </p:pic>
    </p:spTree>
  </p:cSld>
  <mc:AlternateContent>
    <mc:Choice Requires="p14">
      <p:transition spd="slow" p14:dur="2000">
        <p:wipe dir="u"/>
      </p:transition>
    </mc:Choice>
    <mc:Fallback>
      <p:transition spd="slow">
        <p:wipe dir="u"/>
      </p:transition>
    </mc:Fallback>
  </mc:AlternateContent>
  <p:timing>
    <p:tnLst>
      <p:par>
        <p:cTn id="39" dur="indefinite" restart="never" nodeType="tmRoot">
          <p:childTnLst>
            <p:seq>
              <p:cTn id="40" dur="indefinite" nodeType="mainSeq">
                <p:childTnLst>
                  <p:par>
                    <p:cTn id="41" fill="hold">
                      <p:stCondLst>
                        <p:cond delay="indefinite"/>
                      </p:stCondLst>
                      <p:childTnLst>
                        <p:par>
                          <p:cTn id="42" fill="hold">
                            <p:stCondLst>
                              <p:cond delay="0"/>
                            </p:stCondLst>
                            <p:childTnLst>
                              <p:par>
                                <p:cTn id="43" nodeType="clickEffect" fill="hold" presetClass="entr" presetID="3" presetSubtype="10">
                                  <p:stCondLst>
                                    <p:cond delay="0"/>
                                  </p:stCondLst>
                                  <p:childTnLst>
                                    <p:set>
                                      <p:cBhvr>
                                        <p:cTn id="44" dur="1" fill="hold">
                                          <p:stCondLst>
                                            <p:cond delay="0"/>
                                          </p:stCondLst>
                                        </p:cTn>
                                        <p:tgtEl>
                                          <p:spTgt spid="103"/>
                                        </p:tgtEl>
                                        <p:attrNameLst>
                                          <p:attrName>style.visibility</p:attrName>
                                        </p:attrNameLst>
                                      </p:cBhvr>
                                      <p:to>
                                        <p:strVal val="visible"/>
                                      </p:to>
                                    </p:set>
                                    <p:animEffect filter="blinds(horizontal)" transition="in">
                                      <p:cBhvr additive="repl">
                                        <p:cTn id="45" dur="500"/>
                                        <p:tgtEl>
                                          <p:spTgt spid="103"/>
                                        </p:tgtEl>
                                      </p:cBhvr>
                                    </p:animEffect>
                                  </p:childTnLst>
                                </p:cTn>
                              </p:par>
                            </p:childTnLst>
                          </p:cTn>
                        </p:par>
                      </p:childTnLst>
                    </p:cTn>
                  </p:par>
                  <p:par>
                    <p:cTn id="46" fill="hold">
                      <p:stCondLst>
                        <p:cond delay="indefinite"/>
                      </p:stCondLst>
                      <p:childTnLst>
                        <p:par>
                          <p:cTn id="47" fill="hold">
                            <p:stCondLst>
                              <p:cond delay="0"/>
                            </p:stCondLst>
                            <p:childTnLst>
                              <p:par>
                                <p:cTn id="48" nodeType="clickEffect" fill="hold" presetClass="entr" presetID="13" presetSubtype="16">
                                  <p:stCondLst>
                                    <p:cond delay="0"/>
                                  </p:stCondLst>
                                  <p:childTnLst>
                                    <p:set>
                                      <p:cBhvr>
                                        <p:cTn id="49" dur="0" fill="hold">
                                          <p:stCondLst>
                                            <p:cond delay="0"/>
                                          </p:stCondLst>
                                        </p:cTn>
                                        <p:tgtEl>
                                          <p:spTgt spid="102"/>
                                        </p:tgtEl>
                                        <p:attrNameLst>
                                          <p:attrName>style.visibility</p:attrName>
                                        </p:attrNameLst>
                                      </p:cBhvr>
                                      <p:to>
                                        <p:strVal val="visible"/>
                                      </p:to>
                                    </p:set>
                                    <p:animEffect filter="plus(in)" transition="in">
                                      <p:cBhvr additive="repl">
                                        <p:cTn id="50" dur="8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1. Rapport d’activités</a:t>
            </a:r>
            <a:br/>
            <a:r>
              <a:rPr b="1" lang="fr-BE" sz="1800" spc="-1" strike="noStrike" u="sng">
                <a:solidFill>
                  <a:srgbClr val="000000"/>
                </a:solidFill>
                <a:uFillTx/>
                <a:latin typeface="Arial"/>
              </a:rPr>
              <a:t>1d. 2025 Like always / Comme toujours</a:t>
            </a:r>
            <a:br/>
            <a:br/>
            <a:br/>
            <a:br/>
            <a:br/>
            <a:br/>
            <a:br/>
            <a:br/>
            <a:br/>
            <a:br/>
            <a:br/>
            <a:br/>
            <a:endParaRPr b="0" lang="fr-BE" sz="1800" spc="-1" strike="noStrike">
              <a:solidFill>
                <a:srgbClr val="dd4100"/>
              </a:solidFill>
              <a:latin typeface="Arial"/>
            </a:endParaRPr>
          </a:p>
        </p:txBody>
      </p:sp>
      <p:pic>
        <p:nvPicPr>
          <p:cNvPr id="105" name="" descr=""/>
          <p:cNvPicPr/>
          <p:nvPr/>
        </p:nvPicPr>
        <p:blipFill>
          <a:blip r:embed="rId1"/>
          <a:stretch/>
        </p:blipFill>
        <p:spPr>
          <a:xfrm>
            <a:off x="360000" y="90360"/>
            <a:ext cx="1941480" cy="5489640"/>
          </a:xfrm>
          <a:prstGeom prst="rect">
            <a:avLst/>
          </a:prstGeom>
          <a:ln w="36000">
            <a:solidFill>
              <a:srgbClr val="009bdd"/>
            </a:solidFill>
            <a:round/>
          </a:ln>
        </p:spPr>
      </p:pic>
      <p:pic>
        <p:nvPicPr>
          <p:cNvPr id="106" name="" descr=""/>
          <p:cNvPicPr/>
          <p:nvPr/>
        </p:nvPicPr>
        <p:blipFill>
          <a:blip r:embed="rId2"/>
          <a:stretch/>
        </p:blipFill>
        <p:spPr>
          <a:xfrm>
            <a:off x="2700000" y="1164600"/>
            <a:ext cx="3123360" cy="4415400"/>
          </a:xfrm>
          <a:prstGeom prst="rect">
            <a:avLst/>
          </a:prstGeom>
          <a:ln w="36000">
            <a:noFill/>
          </a:ln>
        </p:spPr>
      </p:pic>
      <p:pic>
        <p:nvPicPr>
          <p:cNvPr id="107" name="" descr=""/>
          <p:cNvPicPr/>
          <p:nvPr/>
        </p:nvPicPr>
        <p:blipFill>
          <a:blip r:embed="rId3"/>
          <a:stretch/>
        </p:blipFill>
        <p:spPr>
          <a:xfrm>
            <a:off x="6028200" y="1164600"/>
            <a:ext cx="1351800" cy="1355400"/>
          </a:xfrm>
          <a:prstGeom prst="rect">
            <a:avLst/>
          </a:prstGeom>
          <a:ln w="18000">
            <a:noFill/>
          </a:ln>
        </p:spPr>
      </p:pic>
      <p:pic>
        <p:nvPicPr>
          <p:cNvPr id="108" name="" descr=""/>
          <p:cNvPicPr/>
          <p:nvPr/>
        </p:nvPicPr>
        <p:blipFill>
          <a:blip r:embed="rId4"/>
          <a:stretch/>
        </p:blipFill>
        <p:spPr>
          <a:xfrm>
            <a:off x="6120000" y="2784600"/>
            <a:ext cx="1206720" cy="1175400"/>
          </a:xfrm>
          <a:prstGeom prst="rect">
            <a:avLst/>
          </a:prstGeom>
          <a:ln w="18000">
            <a:noFill/>
          </a:ln>
        </p:spPr>
      </p:pic>
      <p:pic>
        <p:nvPicPr>
          <p:cNvPr id="109" name="" descr=""/>
          <p:cNvPicPr/>
          <p:nvPr/>
        </p:nvPicPr>
        <p:blipFill>
          <a:blip r:embed="rId5"/>
          <a:stretch/>
        </p:blipFill>
        <p:spPr>
          <a:xfrm>
            <a:off x="8302320" y="720000"/>
            <a:ext cx="1057680" cy="1535400"/>
          </a:xfrm>
          <a:prstGeom prst="rect">
            <a:avLst/>
          </a:prstGeom>
          <a:ln w="18000">
            <a:noFill/>
          </a:ln>
        </p:spPr>
      </p:pic>
      <p:pic>
        <p:nvPicPr>
          <p:cNvPr id="110" name="" descr=""/>
          <p:cNvPicPr/>
          <p:nvPr/>
        </p:nvPicPr>
        <p:blipFill>
          <a:blip r:embed="rId6"/>
          <a:stretch/>
        </p:blipFill>
        <p:spPr>
          <a:xfrm>
            <a:off x="8293680" y="2604600"/>
            <a:ext cx="1066320" cy="1535400"/>
          </a:xfrm>
          <a:prstGeom prst="rect">
            <a:avLst/>
          </a:prstGeom>
          <a:ln w="18000">
            <a:noFill/>
          </a:ln>
        </p:spPr>
      </p:pic>
      <p:sp>
        <p:nvSpPr>
          <p:cNvPr id="111" name="TextShape 2"/>
          <p:cNvSpPr txBox="1"/>
          <p:nvPr/>
        </p:nvSpPr>
        <p:spPr>
          <a:xfrm>
            <a:off x="7020000" y="4680000"/>
            <a:ext cx="1980000" cy="858240"/>
          </a:xfrm>
          <a:prstGeom prst="rect">
            <a:avLst/>
          </a:prstGeom>
          <a:noFill/>
          <a:ln w="18000">
            <a:solidFill>
              <a:srgbClr val="000000"/>
            </a:solidFill>
            <a:round/>
          </a:ln>
        </p:spPr>
        <p:txBody>
          <a:bodyPr lIns="90000" rIns="90000" tIns="45000" bIns="45000">
            <a:noAutofit/>
          </a:bodyPr>
          <a:p>
            <a:r>
              <a:rPr b="0" lang="fr-BE" sz="1800" spc="-1" strike="noStrike">
                <a:solidFill>
                  <a:srgbClr val="f44336"/>
                </a:solidFill>
                <a:latin typeface="Arial"/>
              </a:rPr>
              <a:t>MEETINGS</a:t>
            </a:r>
            <a:endParaRPr b="0" lang="fr-BE" sz="1800" spc="-1" strike="noStrike">
              <a:latin typeface="Arial"/>
            </a:endParaRPr>
          </a:p>
          <a:p>
            <a:r>
              <a:rPr b="1" lang="fr-BE" sz="1800" spc="-1" strike="noStrike">
                <a:solidFill>
                  <a:srgbClr val="009688"/>
                </a:solidFill>
                <a:latin typeface="Arial"/>
              </a:rPr>
              <a:t>FRA Alpes (off.)</a:t>
            </a:r>
            <a:endParaRPr b="0" lang="fr-BE" sz="1800" spc="-1" strike="noStrike">
              <a:latin typeface="Arial"/>
            </a:endParaRPr>
          </a:p>
          <a:p>
            <a:r>
              <a:rPr b="0" lang="fr-BE" sz="1800" spc="-1" strike="noStrike">
                <a:latin typeface="Arial"/>
              </a:rPr>
              <a:t>DEU     HUN</a:t>
            </a:r>
            <a:endParaRPr b="0" lang="fr-BE" sz="1800" spc="-1" strike="noStrike">
              <a:latin typeface="Arial"/>
            </a:endParaRPr>
          </a:p>
        </p:txBody>
      </p:sp>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childTnLst>
                  <p:par>
                    <p:cTn id="53" fill="hold">
                      <p:stCondLst>
                        <p:cond delay="indefinite"/>
                      </p:stCondLst>
                      <p:childTnLst>
                        <p:par>
                          <p:cTn id="54" fill="hold">
                            <p:stCondLst>
                              <p:cond delay="0"/>
                            </p:stCondLst>
                            <p:childTnLst>
                              <p:par>
                                <p:cTn id="55" nodeType="clickEffect" fill="hold" presetClass="entr" presetID="6" presetSubtype="16">
                                  <p:stCondLst>
                                    <p:cond delay="0"/>
                                  </p:stCondLst>
                                  <p:childTnLst>
                                    <p:set>
                                      <p:cBhvr>
                                        <p:cTn id="56" dur="1" fill="hold">
                                          <p:stCondLst>
                                            <p:cond delay="0"/>
                                          </p:stCondLst>
                                        </p:cTn>
                                        <p:tgtEl>
                                          <p:spTgt spid="106"/>
                                        </p:tgtEl>
                                        <p:attrNameLst>
                                          <p:attrName>style.visibility</p:attrName>
                                        </p:attrNameLst>
                                      </p:cBhvr>
                                      <p:to>
                                        <p:strVal val="visible"/>
                                      </p:to>
                                    </p:set>
                                    <p:animEffect filter="circle(in)" transition="in">
                                      <p:cBhvr additive="repl">
                                        <p:cTn id="57" dur="20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nodeType="clickEffect" fill="hold" presetClass="entr" presetID="6" presetSubtype="16">
                                  <p:stCondLst>
                                    <p:cond delay="0"/>
                                  </p:stCondLst>
                                  <p:childTnLst>
                                    <p:set>
                                      <p:cBhvr>
                                        <p:cTn id="61" dur="1" fill="hold">
                                          <p:stCondLst>
                                            <p:cond delay="0"/>
                                          </p:stCondLst>
                                        </p:cTn>
                                        <p:tgtEl>
                                          <p:spTgt spid="111"/>
                                        </p:tgtEl>
                                        <p:attrNameLst>
                                          <p:attrName>style.visibility</p:attrName>
                                        </p:attrNameLst>
                                      </p:cBhvr>
                                      <p:to>
                                        <p:strVal val="visible"/>
                                      </p:to>
                                    </p:set>
                                    <p:animEffect filter="circle(in)" transition="in">
                                      <p:cBhvr additive="repl">
                                        <p:cTn id="62" dur="2000"/>
                                        <p:tgtEl>
                                          <p:spTgt spid="111"/>
                                        </p:tgtEl>
                                      </p:cBhvr>
                                    </p:animEffec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2" presetSubtype="4">
                                  <p:stCondLst>
                                    <p:cond delay="0"/>
                                  </p:stCondLst>
                                  <p:childTnLst>
                                    <p:set>
                                      <p:cBhvr>
                                        <p:cTn id="66" dur="1" fill="hold">
                                          <p:stCondLst>
                                            <p:cond delay="0"/>
                                          </p:stCondLst>
                                        </p:cTn>
                                        <p:tgtEl>
                                          <p:spTgt spid="107"/>
                                        </p:tgtEl>
                                        <p:attrNameLst>
                                          <p:attrName>style.visibility</p:attrName>
                                        </p:attrNameLst>
                                      </p:cBhvr>
                                      <p:to>
                                        <p:strVal val="visible"/>
                                      </p:to>
                                    </p:set>
                                    <p:anim calcmode="lin" valueType="num">
                                      <p:cBhvr additive="repl">
                                        <p:cTn id="67" dur="500" fill="hold"/>
                                        <p:tgtEl>
                                          <p:spTgt spid="107"/>
                                        </p:tgtEl>
                                        <p:attrNameLst>
                                          <p:attrName>ppt_x</p:attrName>
                                        </p:attrNameLst>
                                      </p:cBhvr>
                                      <p:tavLst>
                                        <p:tav tm="0">
                                          <p:val>
                                            <p:strVal val="#ppt_x"/>
                                          </p:val>
                                        </p:tav>
                                        <p:tav tm="100000">
                                          <p:val>
                                            <p:strVal val="#ppt_x"/>
                                          </p:val>
                                        </p:tav>
                                      </p:tavLst>
                                    </p:anim>
                                    <p:anim calcmode="lin" valueType="num">
                                      <p:cBhvr additive="repl">
                                        <p:cTn id="6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nodeType="clickEffect" fill="hold" presetClass="entr" presetID="2" presetSubtype="4">
                                  <p:stCondLst>
                                    <p:cond delay="0"/>
                                  </p:stCondLst>
                                  <p:childTnLst>
                                    <p:set>
                                      <p:cBhvr>
                                        <p:cTn id="72" dur="1" fill="hold">
                                          <p:stCondLst>
                                            <p:cond delay="0"/>
                                          </p:stCondLst>
                                        </p:cTn>
                                        <p:tgtEl>
                                          <p:spTgt spid="108"/>
                                        </p:tgtEl>
                                        <p:attrNameLst>
                                          <p:attrName>style.visibility</p:attrName>
                                        </p:attrNameLst>
                                      </p:cBhvr>
                                      <p:to>
                                        <p:strVal val="visible"/>
                                      </p:to>
                                    </p:set>
                                    <p:anim calcmode="lin" valueType="num">
                                      <p:cBhvr additive="repl">
                                        <p:cTn id="73" dur="500" fill="hold"/>
                                        <p:tgtEl>
                                          <p:spTgt spid="108"/>
                                        </p:tgtEl>
                                        <p:attrNameLst>
                                          <p:attrName>ppt_x</p:attrName>
                                        </p:attrNameLst>
                                      </p:cBhvr>
                                      <p:tavLst>
                                        <p:tav tm="0">
                                          <p:val>
                                            <p:strVal val="#ppt_x"/>
                                          </p:val>
                                        </p:tav>
                                        <p:tav tm="100000">
                                          <p:val>
                                            <p:strVal val="#ppt_x"/>
                                          </p:val>
                                        </p:tav>
                                      </p:tavLst>
                                    </p:anim>
                                    <p:anim calcmode="lin" valueType="num">
                                      <p:cBhvr additive="repl">
                                        <p:cTn id="7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nodeType="clickEffect" fill="hold" presetClass="entr" presetID="2" presetSubtype="4">
                                  <p:stCondLst>
                                    <p:cond delay="0"/>
                                  </p:stCondLst>
                                  <p:childTnLst>
                                    <p:set>
                                      <p:cBhvr>
                                        <p:cTn id="78" dur="1" fill="hold">
                                          <p:stCondLst>
                                            <p:cond delay="0"/>
                                          </p:stCondLst>
                                        </p:cTn>
                                        <p:tgtEl>
                                          <p:spTgt spid="109"/>
                                        </p:tgtEl>
                                        <p:attrNameLst>
                                          <p:attrName>style.visibility</p:attrName>
                                        </p:attrNameLst>
                                      </p:cBhvr>
                                      <p:to>
                                        <p:strVal val="visible"/>
                                      </p:to>
                                    </p:set>
                                    <p:anim calcmode="lin" valueType="num">
                                      <p:cBhvr additive="repl">
                                        <p:cTn id="79" dur="500" fill="hold"/>
                                        <p:tgtEl>
                                          <p:spTgt spid="109"/>
                                        </p:tgtEl>
                                        <p:attrNameLst>
                                          <p:attrName>ppt_x</p:attrName>
                                        </p:attrNameLst>
                                      </p:cBhvr>
                                      <p:tavLst>
                                        <p:tav tm="0">
                                          <p:val>
                                            <p:strVal val="#ppt_x"/>
                                          </p:val>
                                        </p:tav>
                                        <p:tav tm="100000">
                                          <p:val>
                                            <p:strVal val="#ppt_x"/>
                                          </p:val>
                                        </p:tav>
                                      </p:tavLst>
                                    </p:anim>
                                    <p:anim calcmode="lin" valueType="num">
                                      <p:cBhvr additive="repl">
                                        <p:cTn id="8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nodeType="clickEffect" fill="hold" presetClass="entr" presetID="2" presetSubtype="4">
                                  <p:stCondLst>
                                    <p:cond delay="0"/>
                                  </p:stCondLst>
                                  <p:childTnLst>
                                    <p:set>
                                      <p:cBhvr>
                                        <p:cTn id="84" dur="1" fill="hold">
                                          <p:stCondLst>
                                            <p:cond delay="0"/>
                                          </p:stCondLst>
                                        </p:cTn>
                                        <p:tgtEl>
                                          <p:spTgt spid="110"/>
                                        </p:tgtEl>
                                        <p:attrNameLst>
                                          <p:attrName>style.visibility</p:attrName>
                                        </p:attrNameLst>
                                      </p:cBhvr>
                                      <p:to>
                                        <p:strVal val="visible"/>
                                      </p:to>
                                    </p:set>
                                    <p:anim calcmode="lin" valueType="num">
                                      <p:cBhvr additive="repl">
                                        <p:cTn id="85" dur="500" fill="hold"/>
                                        <p:tgtEl>
                                          <p:spTgt spid="110"/>
                                        </p:tgtEl>
                                        <p:attrNameLst>
                                          <p:attrName>ppt_x</p:attrName>
                                        </p:attrNameLst>
                                      </p:cBhvr>
                                      <p:tavLst>
                                        <p:tav tm="0">
                                          <p:val>
                                            <p:strVal val="#ppt_x"/>
                                          </p:val>
                                        </p:tav>
                                        <p:tav tm="100000">
                                          <p:val>
                                            <p:strVal val="#ppt_x"/>
                                          </p:val>
                                        </p:tav>
                                      </p:tavLst>
                                    </p:anim>
                                    <p:anim calcmode="lin" valueType="num">
                                      <p:cBhvr additive="repl">
                                        <p:cTn id="86"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nodeType="clickEffect" fill="hold" presetClass="entr" presetID="6" presetSubtype="16">
                                  <p:stCondLst>
                                    <p:cond delay="0"/>
                                  </p:stCondLst>
                                  <p:childTnLst>
                                    <p:set>
                                      <p:cBhvr>
                                        <p:cTn id="90" dur="1" fill="hold">
                                          <p:stCondLst>
                                            <p:cond delay="0"/>
                                          </p:stCondLst>
                                        </p:cTn>
                                        <p:tgtEl>
                                          <p:spTgt spid="105"/>
                                        </p:tgtEl>
                                        <p:attrNameLst>
                                          <p:attrName>style.visibility</p:attrName>
                                        </p:attrNameLst>
                                      </p:cBhvr>
                                      <p:to>
                                        <p:strVal val="visible"/>
                                      </p:to>
                                    </p:set>
                                    <p:animEffect filter="circle(in)" transition="in">
                                      <p:cBhvr additive="repl">
                                        <p:cTn id="91" dur="2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0" y="0"/>
            <a:ext cx="10080000" cy="4500000"/>
          </a:xfrm>
          <a:prstGeom prst="rect">
            <a:avLst/>
          </a:prstGeom>
          <a:noFill/>
          <a:ln w="0">
            <a:noFill/>
          </a:ln>
        </p:spPr>
        <p:txBody>
          <a:bodyPr lIns="0" rIns="0" tIns="0" bIns="0" anchor="ctr">
            <a:noAutofit/>
          </a:bodyPr>
          <a:p>
            <a:pPr algn="ctr"/>
            <a:r>
              <a:rPr b="0" lang="fr-BE" sz="3300" spc="-1" strike="noStrike">
                <a:solidFill>
                  <a:srgbClr val="dd4100"/>
                </a:solidFill>
                <a:latin typeface="Arial"/>
              </a:rPr>
              <a:t>1. Rapport d’activités</a:t>
            </a:r>
            <a:br/>
            <a:r>
              <a:rPr b="1" lang="fr-BE" sz="1800" spc="-1" strike="noStrike" u="sng">
                <a:solidFill>
                  <a:srgbClr val="000000"/>
                </a:solidFill>
                <a:uFillTx/>
                <a:latin typeface="Arial"/>
              </a:rPr>
              <a:t>1e. Our way / Notre chemin</a:t>
            </a:r>
            <a:br/>
            <a:br/>
            <a:br/>
            <a:br/>
            <a:br/>
            <a:br/>
            <a:br/>
            <a:br/>
            <a:br/>
            <a:br/>
            <a:br/>
            <a:br/>
            <a:endParaRPr b="0" lang="fr-BE" sz="1800" spc="-1" strike="noStrike">
              <a:solidFill>
                <a:srgbClr val="dd4100"/>
              </a:solidFill>
              <a:latin typeface="Arial"/>
            </a:endParaRPr>
          </a:p>
        </p:txBody>
      </p:sp>
      <p:pic>
        <p:nvPicPr>
          <p:cNvPr id="113" name="" descr=""/>
          <p:cNvPicPr/>
          <p:nvPr/>
        </p:nvPicPr>
        <p:blipFill>
          <a:blip r:embed="rId1"/>
          <a:stretch/>
        </p:blipFill>
        <p:spPr>
          <a:xfrm>
            <a:off x="900000" y="72720"/>
            <a:ext cx="1778040" cy="1187280"/>
          </a:xfrm>
          <a:prstGeom prst="rect">
            <a:avLst/>
          </a:prstGeom>
          <a:ln w="18000">
            <a:noFill/>
          </a:ln>
        </p:spPr>
      </p:pic>
      <p:pic>
        <p:nvPicPr>
          <p:cNvPr id="114" name="" descr=""/>
          <p:cNvPicPr/>
          <p:nvPr/>
        </p:nvPicPr>
        <p:blipFill>
          <a:blip r:embed="rId2"/>
          <a:stretch/>
        </p:blipFill>
        <p:spPr>
          <a:xfrm>
            <a:off x="180000" y="1446480"/>
            <a:ext cx="9284760" cy="2513520"/>
          </a:xfrm>
          <a:prstGeom prst="rect">
            <a:avLst/>
          </a:prstGeom>
          <a:ln w="18000">
            <a:noFill/>
          </a:ln>
        </p:spPr>
      </p:pic>
      <p:pic>
        <p:nvPicPr>
          <p:cNvPr id="115" name="" descr=""/>
          <p:cNvPicPr/>
          <p:nvPr/>
        </p:nvPicPr>
        <p:blipFill>
          <a:blip r:embed="rId3"/>
          <a:stretch/>
        </p:blipFill>
        <p:spPr>
          <a:xfrm>
            <a:off x="3093840" y="2340000"/>
            <a:ext cx="4106160" cy="3136680"/>
          </a:xfrm>
          <a:prstGeom prst="rect">
            <a:avLst/>
          </a:prstGeom>
          <a:ln w="18000">
            <a:noFill/>
          </a:ln>
        </p:spPr>
      </p:pic>
      <p:pic>
        <p:nvPicPr>
          <p:cNvPr id="116" name="" descr=""/>
          <p:cNvPicPr/>
          <p:nvPr/>
        </p:nvPicPr>
        <p:blipFill>
          <a:blip r:embed="rId4"/>
          <a:stretch/>
        </p:blipFill>
        <p:spPr>
          <a:xfrm>
            <a:off x="7380000" y="4140000"/>
            <a:ext cx="2500560" cy="900000"/>
          </a:xfrm>
          <a:prstGeom prst="rect">
            <a:avLst/>
          </a:prstGeom>
          <a:ln w="18000">
            <a:noFill/>
          </a:ln>
        </p:spPr>
      </p:pic>
    </p:spTree>
  </p:cSld>
  <mc:AlternateContent>
    <mc:Choice Requires="p14">
      <p:transition spd="slow" p14:dur="2000"/>
    </mc:Choice>
    <mc:Fallback>
      <p:transition spd="slow"/>
    </mc:Fallback>
  </mc:AlternateContent>
  <p:timing>
    <p:tnLst>
      <p:par>
        <p:cTn id="92" dur="indefinite" restart="never" nodeType="tmRoot">
          <p:childTnLst>
            <p:seq>
              <p:cTn id="93" dur="indefinite" nodeType="mainSeq">
                <p:childTnLst>
                  <p:par>
                    <p:cTn id="94" fill="hold">
                      <p:stCondLst>
                        <p:cond delay="indefinite"/>
                      </p:stCondLst>
                      <p:childTnLst>
                        <p:par>
                          <p:cTn id="95" fill="hold">
                            <p:stCondLst>
                              <p:cond delay="0"/>
                            </p:stCondLst>
                            <p:childTnLst>
                              <p:par>
                                <p:cTn id="96" nodeType="clickEffect" fill="hold" presetClass="entr" presetID="9">
                                  <p:stCondLst>
                                    <p:cond delay="0"/>
                                  </p:stCondLst>
                                  <p:childTnLst>
                                    <p:set>
                                      <p:cBhvr>
                                        <p:cTn id="97" dur="1" fill="hold">
                                          <p:stCondLst>
                                            <p:cond delay="0"/>
                                          </p:stCondLst>
                                        </p:cTn>
                                        <p:tgtEl>
                                          <p:spTgt spid="113"/>
                                        </p:tgtEl>
                                        <p:attrNameLst>
                                          <p:attrName>style.visibility</p:attrName>
                                        </p:attrNameLst>
                                      </p:cBhvr>
                                      <p:to>
                                        <p:strVal val="visible"/>
                                      </p:to>
                                    </p:set>
                                    <p:animEffect filter="dissolve" transition="in">
                                      <p:cBhvr additive="repl">
                                        <p:cTn id="98" dur="500"/>
                                        <p:tgtEl>
                                          <p:spTgt spid="113"/>
                                        </p:tgtEl>
                                      </p:cBhvr>
                                    </p:animEffect>
                                  </p:childTnLst>
                                </p:cTn>
                              </p:par>
                            </p:childTnLst>
                          </p:cTn>
                        </p:par>
                      </p:childTnLst>
                    </p:cTn>
                  </p:par>
                  <p:par>
                    <p:cTn id="99" fill="hold">
                      <p:stCondLst>
                        <p:cond delay="indefinite"/>
                      </p:stCondLst>
                      <p:childTnLst>
                        <p:par>
                          <p:cTn id="100" fill="hold">
                            <p:stCondLst>
                              <p:cond delay="0"/>
                            </p:stCondLst>
                            <p:childTnLst>
                              <p:par>
                                <p:cTn id="101" nodeType="clickEffect" fill="hold" presetClass="entr" presetID="9">
                                  <p:stCondLst>
                                    <p:cond delay="0"/>
                                  </p:stCondLst>
                                  <p:childTnLst>
                                    <p:set>
                                      <p:cBhvr>
                                        <p:cTn id="102" dur="1" fill="hold">
                                          <p:stCondLst>
                                            <p:cond delay="0"/>
                                          </p:stCondLst>
                                        </p:cTn>
                                        <p:tgtEl>
                                          <p:spTgt spid="114"/>
                                        </p:tgtEl>
                                        <p:attrNameLst>
                                          <p:attrName>style.visibility</p:attrName>
                                        </p:attrNameLst>
                                      </p:cBhvr>
                                      <p:to>
                                        <p:strVal val="visible"/>
                                      </p:to>
                                    </p:set>
                                    <p:animEffect filter="dissolve" transition="in">
                                      <p:cBhvr additive="repl">
                                        <p:cTn id="103" dur="500"/>
                                        <p:tgtEl>
                                          <p:spTgt spid="114"/>
                                        </p:tgtEl>
                                      </p:cBhvr>
                                    </p:animEffect>
                                  </p:childTnLst>
                                </p:cTn>
                              </p:par>
                            </p:childTnLst>
                          </p:cTn>
                        </p:par>
                      </p:childTnLst>
                    </p:cTn>
                  </p:par>
                  <p:par>
                    <p:cTn id="104" fill="hold">
                      <p:stCondLst>
                        <p:cond delay="indefinite"/>
                      </p:stCondLst>
                      <p:childTnLst>
                        <p:par>
                          <p:cTn id="105" fill="hold">
                            <p:stCondLst>
                              <p:cond delay="0"/>
                            </p:stCondLst>
                            <p:childTnLst>
                              <p:par>
                                <p:cTn id="106" nodeType="clickEffect" fill="hold" presetClass="entr" presetID="9">
                                  <p:stCondLst>
                                    <p:cond delay="0"/>
                                  </p:stCondLst>
                                  <p:childTnLst>
                                    <p:set>
                                      <p:cBhvr>
                                        <p:cTn id="107" dur="1" fill="hold">
                                          <p:stCondLst>
                                            <p:cond delay="0"/>
                                          </p:stCondLst>
                                        </p:cTn>
                                        <p:tgtEl>
                                          <p:spTgt spid="115"/>
                                        </p:tgtEl>
                                        <p:attrNameLst>
                                          <p:attrName>style.visibility</p:attrName>
                                        </p:attrNameLst>
                                      </p:cBhvr>
                                      <p:to>
                                        <p:strVal val="visible"/>
                                      </p:to>
                                    </p:set>
                                    <p:animEffect filter="dissolve" transition="in">
                                      <p:cBhvr additive="repl">
                                        <p:cTn id="108" dur="500"/>
                                        <p:tgtEl>
                                          <p:spTgt spid="115"/>
                                        </p:tgtEl>
                                      </p:cBhvr>
                                    </p:animEffect>
                                  </p:childTnLst>
                                </p:cTn>
                              </p:par>
                            </p:childTnLst>
                          </p:cTn>
                        </p:par>
                      </p:childTnLst>
                    </p:cTn>
                  </p:par>
                  <p:par>
                    <p:cTn id="109" fill="hold">
                      <p:stCondLst>
                        <p:cond delay="indefinite"/>
                      </p:stCondLst>
                      <p:childTnLst>
                        <p:par>
                          <p:cTn id="110" fill="hold">
                            <p:stCondLst>
                              <p:cond delay="0"/>
                            </p:stCondLst>
                            <p:childTnLst>
                              <p:par>
                                <p:cTn id="111" nodeType="clickEffect" fill="hold" presetClass="entr" presetID="9">
                                  <p:stCondLst>
                                    <p:cond delay="0"/>
                                  </p:stCondLst>
                                  <p:childTnLst>
                                    <p:set>
                                      <p:cBhvr>
                                        <p:cTn id="112" dur="1" fill="hold">
                                          <p:stCondLst>
                                            <p:cond delay="0"/>
                                          </p:stCondLst>
                                        </p:cTn>
                                        <p:tgtEl>
                                          <p:spTgt spid="116"/>
                                        </p:tgtEl>
                                        <p:attrNameLst>
                                          <p:attrName>style.visibility</p:attrName>
                                        </p:attrNameLst>
                                      </p:cBhvr>
                                      <p:to>
                                        <p:strVal val="visible"/>
                                      </p:to>
                                    </p:set>
                                    <p:animEffect filter="dissolve" transition="in">
                                      <p:cBhvr additive="repl">
                                        <p:cTn id="113" dur="5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TextShape 1"/>
          <p:cNvSpPr txBox="1"/>
          <p:nvPr/>
        </p:nvSpPr>
        <p:spPr>
          <a:xfrm>
            <a:off x="360000" y="-839880"/>
            <a:ext cx="9720000" cy="6179760"/>
          </a:xfrm>
          <a:prstGeom prst="rect">
            <a:avLst/>
          </a:prstGeom>
          <a:noFill/>
          <a:ln w="0">
            <a:noFill/>
          </a:ln>
        </p:spPr>
        <p:txBody>
          <a:bodyPr lIns="0" rIns="0" tIns="0" bIns="0" anchor="ctr">
            <a:noAutofit/>
          </a:bodyPr>
          <a:p>
            <a:br/>
            <a:br/>
            <a:r>
              <a:rPr b="0" lang="fr-BE" sz="3300" spc="-1" strike="noStrike">
                <a:solidFill>
                  <a:srgbClr val="dd4100"/>
                </a:solidFill>
                <a:latin typeface="Arial"/>
              </a:rPr>
              <a:t>2. Rapport financier / Financial Report</a:t>
            </a:r>
            <a:br/>
            <a:br/>
            <a:br/>
            <a:r>
              <a:rPr b="0" lang="fr-BE" sz="1800" spc="-1" strike="noStrike">
                <a:solidFill>
                  <a:srgbClr val="000000"/>
                </a:solidFill>
                <a:latin typeface="Arial"/>
              </a:rPr>
              <a:t>2a. Balance 2024</a:t>
            </a:r>
            <a:br/>
            <a:br/>
            <a:br/>
            <a:br/>
            <a:br/>
            <a:br/>
            <a:br/>
            <a:br/>
            <a:br/>
            <a:br/>
            <a:br/>
            <a:br/>
            <a:br/>
            <a:br/>
            <a:endParaRPr b="0" lang="fr-BE" sz="1800" spc="-1" strike="noStrike">
              <a:solidFill>
                <a:srgbClr val="dd4100"/>
              </a:solidFill>
              <a:latin typeface="Arial"/>
            </a:endParaRPr>
          </a:p>
        </p:txBody>
      </p:sp>
      <p:pic>
        <p:nvPicPr>
          <p:cNvPr id="118" name="" descr=""/>
          <p:cNvPicPr/>
          <p:nvPr/>
        </p:nvPicPr>
        <p:blipFill>
          <a:blip r:embed="rId1"/>
          <a:stretch/>
        </p:blipFill>
        <p:spPr>
          <a:xfrm>
            <a:off x="2305080" y="2293200"/>
            <a:ext cx="5476680" cy="1095120"/>
          </a:xfrm>
          <a:prstGeom prst="rect">
            <a:avLst/>
          </a:prstGeom>
          <a:ln w="18000">
            <a:noFill/>
          </a:ln>
        </p:spPr>
      </p:pic>
    </p:spTree>
  </p:cSld>
  <mc:AlternateContent>
    <mc:Choice Requires="p14">
      <p:transition spd="slow" p14:dur="2000"/>
    </mc:Choice>
    <mc:Fallback>
      <p:transition spd="slow"/>
    </mc:Fallback>
  </mc:AlternateContent>
  <p:timing>
    <p:tnLst>
      <p:par>
        <p:cTn id="114" dur="indefinite" restart="never" nodeType="tmRoot">
          <p:childTnLst>
            <p:seq>
              <p:cTn id="115" dur="indefinite" nodeType="mainSeq">
                <p:childTnLst>
                  <p:par>
                    <p:cTn id="116" fill="hold">
                      <p:stCondLst>
                        <p:cond delay="indefinite"/>
                      </p:stCondLst>
                      <p:childTnLst>
                        <p:par>
                          <p:cTn id="117" fill="hold">
                            <p:stCondLst>
                              <p:cond delay="0"/>
                            </p:stCondLst>
                            <p:childTnLst>
                              <p:par>
                                <p:cTn id="118" nodeType="clickEffect" fill="hold" presetClass="entr" presetID="3" presetSubtype="10">
                                  <p:stCondLst>
                                    <p:cond delay="0"/>
                                  </p:stCondLst>
                                  <p:childTnLst>
                                    <p:set>
                                      <p:cBhvr>
                                        <p:cTn id="119" dur="1" fill="hold">
                                          <p:stCondLst>
                                            <p:cond delay="0"/>
                                          </p:stCondLst>
                                        </p:cTn>
                                        <p:tgtEl>
                                          <p:spTgt spid="118"/>
                                        </p:tgtEl>
                                        <p:attrNameLst>
                                          <p:attrName>style.visibility</p:attrName>
                                        </p:attrNameLst>
                                      </p:cBhvr>
                                      <p:to>
                                        <p:strVal val="visible"/>
                                      </p:to>
                                    </p:set>
                                    <p:animEffect filter="blinds(horizontal)" transition="in">
                                      <p:cBhvr additive="repl">
                                        <p:cTn id="120" dur="5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233</TotalTime>
  <Application>LibreOffice/7.0.3.1$Windows_X86_64 LibreOffice_project/d7547858d014d4cf69878db179d326fc3483e082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2026-03-03T08:13:35Z</dcterms:created>
  <dc:creator/>
  <dc:description/>
  <dc:language>fr-BE</dc:language>
  <cp:lastModifiedBy/>
  <dcterms:modified xsi:type="dcterms:W3CDTF">2026-03-04T11:09:58Z</dcterms:modified>
  <cp:revision>37</cp:revision>
  <dc:subject/>
  <dc:title>Blue Curve</dc:title>
</cp:coreProperties>
</file>